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aximized" horzBarState="maximized">
    <p:restoredLeft sz="84380"/>
    <p:restoredTop sz="94660"/>
  </p:normalViewPr>
  <p:slideViewPr>
    <p:cSldViewPr>
      <p:cViewPr>
        <p:scale>
          <a:sx n="100" d="100"/>
          <a:sy n="10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81FF-3DD4-4C66-865A-C240B37942D8}" type="datetimeFigureOut">
              <a:rPr lang="he-IL" smtClean="0"/>
              <a:pPr/>
              <a:t>כ"ב/אייר/תשע"א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7C93-2466-4D17-B8DE-F04D22AC21B6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236" name="TextBox 235"/>
          <p:cNvSpPr txBox="1"/>
          <p:nvPr/>
        </p:nvSpPr>
        <p:spPr>
          <a:xfrm rot="16200000">
            <a:off x="5466655" y="5463304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24" name="Rectangle 23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4" name="TextBox 3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9" name="Elbow Connector 8"/>
          <p:cNvCxnSpPr>
            <a:stCxn id="4" idx="3"/>
            <a:endCxn id="7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11" name="Elbow Connector 10"/>
          <p:cNvCxnSpPr>
            <a:stCxn id="7" idx="3"/>
            <a:endCxn id="10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endCxn id="13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48" name="Group 47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143240" y="6442502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4" name="Elbow Connector 63"/>
          <p:cNvCxnSpPr>
            <a:stCxn id="16" idx="2"/>
            <a:endCxn id="55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0" name="Shape 19"/>
          <p:cNvCxnSpPr>
            <a:endCxn id="16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252" idx="2"/>
            <a:endCxn id="16" idx="3"/>
          </p:cNvCxnSpPr>
          <p:nvPr/>
        </p:nvCxnSpPr>
        <p:spPr>
          <a:xfrm rot="5400000">
            <a:off x="2398806" y="3720664"/>
            <a:ext cx="61978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7" name="Elbow Connector 106"/>
          <p:cNvCxnSpPr>
            <a:stCxn id="15" idx="3"/>
            <a:endCxn id="105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83" name="TextBox 82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87" name="Elbow Connector 86"/>
          <p:cNvCxnSpPr>
            <a:stCxn id="83" idx="3"/>
            <a:endCxn id="85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90" name="Elbow Connector 89"/>
          <p:cNvCxnSpPr>
            <a:stCxn id="85" idx="3"/>
            <a:endCxn id="88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20" name="Shape 119"/>
          <p:cNvCxnSpPr>
            <a:stCxn id="105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hape 121"/>
          <p:cNvCxnSpPr>
            <a:stCxn id="142" idx="0"/>
            <a:endCxn id="104" idx="0"/>
          </p:cNvCxnSpPr>
          <p:nvPr/>
        </p:nvCxnSpPr>
        <p:spPr>
          <a:xfrm>
            <a:off x="4798456" y="2848200"/>
            <a:ext cx="59297" cy="2331031"/>
          </a:xfrm>
          <a:prstGeom prst="bentConnector5">
            <a:avLst>
              <a:gd name="adj1" fmla="val 385517"/>
              <a:gd name="adj2" fmla="val 50660"/>
              <a:gd name="adj3" fmla="val -28551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82" idx="3"/>
            <a:endCxn id="164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48" name="Elbow Connector 147"/>
          <p:cNvCxnSpPr>
            <a:stCxn id="7" idx="2"/>
            <a:endCxn id="144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54" name="Elbow Connector 153"/>
          <p:cNvCxnSpPr>
            <a:stCxn id="115" idx="0"/>
            <a:endCxn id="85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9" name="Elbow Connector 158"/>
          <p:cNvCxnSpPr>
            <a:stCxn id="144" idx="2"/>
            <a:endCxn id="157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51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072066" y="4214818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/>
          <p:cNvSpPr txBox="1"/>
          <p:nvPr/>
        </p:nvSpPr>
        <p:spPr>
          <a:xfrm>
            <a:off x="5500694" y="5786454"/>
            <a:ext cx="1285884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err="1" smtClean="0"/>
              <a:t>Decompressor</a:t>
            </a:r>
            <a:endParaRPr lang="he-IL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500694" y="5143512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215338" y="5572140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143768" y="4286256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35" idx="2"/>
            <a:endCxn id="34" idx="0"/>
          </p:cNvCxnSpPr>
          <p:nvPr/>
        </p:nvCxnSpPr>
        <p:spPr>
          <a:xfrm rot="16200000" flipH="1">
            <a:off x="5853508" y="5496325"/>
            <a:ext cx="365943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429256" y="4286256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01" name="Shape 100"/>
          <p:cNvCxnSpPr>
            <a:stCxn id="36" idx="0"/>
            <a:endCxn id="99" idx="3"/>
          </p:cNvCxnSpPr>
          <p:nvPr/>
        </p:nvCxnSpPr>
        <p:spPr>
          <a:xfrm rot="16200000" flipV="1">
            <a:off x="7116309" y="4115921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 rot="16200000">
            <a:off x="4547294" y="5025342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6" name="Shape 165"/>
          <p:cNvCxnSpPr>
            <a:stCxn id="99" idx="1"/>
            <a:endCxn id="104" idx="2"/>
          </p:cNvCxnSpPr>
          <p:nvPr/>
        </p:nvCxnSpPr>
        <p:spPr>
          <a:xfrm rot="10800000" flipV="1">
            <a:off x="5165530" y="4517089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9" name="Snip Same Side Corner Rectangle 188"/>
          <p:cNvSpPr/>
          <p:nvPr/>
        </p:nvSpPr>
        <p:spPr>
          <a:xfrm rot="5400000">
            <a:off x="7322362" y="5536421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91" name="TextBox 190"/>
          <p:cNvSpPr txBox="1"/>
          <p:nvPr/>
        </p:nvSpPr>
        <p:spPr>
          <a:xfrm>
            <a:off x="6929454" y="4786322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3" name="Shape 192"/>
          <p:cNvCxnSpPr>
            <a:stCxn id="191" idx="2"/>
            <a:endCxn id="189" idx="1"/>
          </p:cNvCxnSpPr>
          <p:nvPr/>
        </p:nvCxnSpPr>
        <p:spPr>
          <a:xfrm rot="16200000" flipH="1">
            <a:off x="7213864" y="5463642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185" idx="3"/>
          </p:cNvCxnSpPr>
          <p:nvPr/>
        </p:nvCxnSpPr>
        <p:spPr>
          <a:xfrm flipV="1">
            <a:off x="6643702" y="5929333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89" idx="3"/>
            <a:endCxn id="36" idx="1"/>
          </p:cNvCxnSpPr>
          <p:nvPr/>
        </p:nvCxnSpPr>
        <p:spPr>
          <a:xfrm>
            <a:off x="7929585" y="5750735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09" name="Shape 208"/>
          <p:cNvCxnSpPr>
            <a:stCxn id="205" idx="2"/>
            <a:endCxn id="14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205" idx="0"/>
            <a:endCxn id="157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6718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10" idx="2"/>
            <a:endCxn id="144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35" idx="1"/>
          </p:cNvCxnSpPr>
          <p:nvPr/>
        </p:nvCxnSpPr>
        <p:spPr>
          <a:xfrm rot="10800000" flipV="1">
            <a:off x="5143504" y="5282012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220" name="Oval 219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221" name="Oval 220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222" name="Oval 221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224" name="Oval 223"/>
          <p:cNvSpPr/>
          <p:nvPr/>
        </p:nvSpPr>
        <p:spPr>
          <a:xfrm>
            <a:off x="4714876" y="55007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226" name="Oval 225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227" name="Oval 226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229" name="Elbow Connector 228"/>
          <p:cNvCxnSpPr>
            <a:stCxn id="99" idx="2"/>
            <a:endCxn id="35" idx="0"/>
          </p:cNvCxnSpPr>
          <p:nvPr/>
        </p:nvCxnSpPr>
        <p:spPr>
          <a:xfrm rot="5400000">
            <a:off x="5802965" y="4874278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 rot="16200000">
            <a:off x="5966721" y="4820361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238" name="Elbow Connector 237"/>
          <p:cNvCxnSpPr>
            <a:stCxn id="115" idx="0"/>
            <a:endCxn id="83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15" idx="2"/>
            <a:endCxn id="128" idx="0"/>
          </p:cNvCxnSpPr>
          <p:nvPr/>
        </p:nvCxnSpPr>
        <p:spPr>
          <a:xfrm rot="5400000">
            <a:off x="5427058" y="1390818"/>
            <a:ext cx="835231" cy="5264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357818" y="6286520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99" name="Elbow Connector 198"/>
          <p:cNvCxnSpPr>
            <a:stCxn id="34" idx="2"/>
            <a:endCxn id="185" idx="0"/>
          </p:cNvCxnSpPr>
          <p:nvPr/>
        </p:nvCxnSpPr>
        <p:spPr>
          <a:xfrm rot="5400000">
            <a:off x="5976054" y="6118937"/>
            <a:ext cx="192289" cy="142876"/>
          </a:xfrm>
          <a:prstGeom prst="bentConnector3">
            <a:avLst>
              <a:gd name="adj1" fmla="val 25234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8" name="Elbow Connector 207"/>
          <p:cNvCxnSpPr/>
          <p:nvPr/>
        </p:nvCxnSpPr>
        <p:spPr>
          <a:xfrm rot="5400000">
            <a:off x="5107785" y="5322107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256" name="Oval 255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257" name="Oval 256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25" name="Elbow Connector 124"/>
          <p:cNvCxnSpPr>
            <a:stCxn id="14" idx="1"/>
            <a:endCxn id="106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hape 138"/>
          <p:cNvCxnSpPr>
            <a:stCxn id="106" idx="3"/>
            <a:endCxn id="15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51764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923608" y="5357826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072198" y="607220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82" name="Straight Arrow Connector 181"/>
          <p:cNvCxnSpPr>
            <a:endCxn id="191" idx="3"/>
          </p:cNvCxnSpPr>
          <p:nvPr/>
        </p:nvCxnSpPr>
        <p:spPr>
          <a:xfrm rot="10800000" flipV="1">
            <a:off x="7929586" y="5000635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8001024" y="4786322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210" name="Elbow Connector 209"/>
          <p:cNvCxnSpPr>
            <a:stCxn id="14" idx="3"/>
            <a:endCxn id="15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26" name="Elbow Connector 125"/>
          <p:cNvCxnSpPr>
            <a:stCxn id="118" idx="2"/>
            <a:endCxn id="7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0" name="Elbow Connector 139"/>
          <p:cNvCxnSpPr>
            <a:stCxn id="138" idx="2"/>
            <a:endCxn id="85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6" name="Rounded Rectangle 145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7" name="Rounded Rectangle 146"/>
          <p:cNvSpPr/>
          <p:nvPr/>
        </p:nvSpPr>
        <p:spPr>
          <a:xfrm>
            <a:off x="7215206" y="3857628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29" name="TextBox 128"/>
          <p:cNvSpPr txBox="1"/>
          <p:nvPr/>
        </p:nvSpPr>
        <p:spPr>
          <a:xfrm>
            <a:off x="5857884" y="390704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33" name="Oval 132"/>
          <p:cNvSpPr/>
          <p:nvPr/>
        </p:nvSpPr>
        <p:spPr>
          <a:xfrm>
            <a:off x="5786446" y="378619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34" name="Elbow Connector 133"/>
          <p:cNvCxnSpPr>
            <a:stCxn id="129" idx="0"/>
          </p:cNvCxnSpPr>
          <p:nvPr/>
        </p:nvCxnSpPr>
        <p:spPr>
          <a:xfrm rot="16200000" flipV="1">
            <a:off x="3100675" y="685484"/>
            <a:ext cx="2049677" cy="43934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5400000">
            <a:off x="4032990" y="2663534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62" name="Elbow Connector 133"/>
          <p:cNvCxnSpPr>
            <a:stCxn id="142" idx="1"/>
            <a:endCxn id="157" idx="2"/>
          </p:cNvCxnSpPr>
          <p:nvPr/>
        </p:nvCxnSpPr>
        <p:spPr>
          <a:xfrm rot="16200000" flipV="1">
            <a:off x="2830062" y="483672"/>
            <a:ext cx="326456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80" name="Shape 179"/>
          <p:cNvCxnSpPr>
            <a:stCxn id="205" idx="2"/>
            <a:endCxn id="168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358082" y="6286520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429389" y="5357826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225" name="Shape 224"/>
          <p:cNvCxnSpPr>
            <a:stCxn id="129" idx="3"/>
            <a:endCxn id="207" idx="0"/>
          </p:cNvCxnSpPr>
          <p:nvPr/>
        </p:nvCxnSpPr>
        <p:spPr>
          <a:xfrm flipH="1">
            <a:off x="6679422" y="4060930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07" idx="3"/>
          </p:cNvCxnSpPr>
          <p:nvPr/>
        </p:nvCxnSpPr>
        <p:spPr>
          <a:xfrm>
            <a:off x="6929454" y="5527103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237" name="Shape 236"/>
          <p:cNvCxnSpPr>
            <a:stCxn id="151" idx="3"/>
            <a:endCxn id="234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32" name="Shape 131"/>
          <p:cNvCxnSpPr>
            <a:stCxn id="130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000628" y="2071678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35" name="Oval 134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37" name="Elbow Connector 136"/>
          <p:cNvCxnSpPr>
            <a:stCxn id="128" idx="2"/>
          </p:cNvCxnSpPr>
          <p:nvPr/>
        </p:nvCxnSpPr>
        <p:spPr>
          <a:xfrm rot="5400000">
            <a:off x="5082785" y="2144539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33"/>
          <p:cNvCxnSpPr>
            <a:stCxn id="128" idx="1"/>
            <a:endCxn id="157" idx="3"/>
          </p:cNvCxnSpPr>
          <p:nvPr/>
        </p:nvCxnSpPr>
        <p:spPr>
          <a:xfrm rot="10800000">
            <a:off x="1953590" y="1756278"/>
            <a:ext cx="3047038" cy="500066"/>
          </a:xfrm>
          <a:prstGeom prst="bentConnector3">
            <a:avLst>
              <a:gd name="adj1" fmla="val 5611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243" name="Elbow Connector 242"/>
          <p:cNvCxnSpPr>
            <a:stCxn id="204" idx="0"/>
            <a:endCxn id="151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223" name="Oval 222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50" name="Rounded Rectangle 149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53" name="Isosceles Triangle 152"/>
          <p:cNvSpPr/>
          <p:nvPr/>
        </p:nvSpPr>
        <p:spPr>
          <a:xfrm rot="5400000">
            <a:off x="5393537" y="4607727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6" name="Isosceles Triangle 155"/>
          <p:cNvSpPr/>
          <p:nvPr/>
        </p:nvSpPr>
        <p:spPr>
          <a:xfrm rot="5400000">
            <a:off x="5464975" y="525066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2" name="Elbow Connector 231"/>
          <p:cNvCxnSpPr/>
          <p:nvPr/>
        </p:nvCxnSpPr>
        <p:spPr>
          <a:xfrm rot="5400000">
            <a:off x="5322099" y="5036355"/>
            <a:ext cx="1000132" cy="500066"/>
          </a:xfrm>
          <a:prstGeom prst="bentConnector3">
            <a:avLst>
              <a:gd name="adj1" fmla="val 1549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8" name="Isosceles Triangle 157"/>
          <p:cNvSpPr/>
          <p:nvPr/>
        </p:nvSpPr>
        <p:spPr>
          <a:xfrm rot="5400000">
            <a:off x="5464975" y="596504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5322099" y="6322239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1" name="Isosceles Triangle 160"/>
          <p:cNvSpPr/>
          <p:nvPr/>
        </p:nvSpPr>
        <p:spPr>
          <a:xfrm rot="5400000">
            <a:off x="5322099" y="6465115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5" name="Isosceles Triangle 164"/>
          <p:cNvSpPr/>
          <p:nvPr/>
        </p:nvSpPr>
        <p:spPr>
          <a:xfrm rot="5400000">
            <a:off x="8179619" y="5893611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0" name="Isosceles Triangle 169"/>
          <p:cNvSpPr/>
          <p:nvPr/>
        </p:nvSpPr>
        <p:spPr>
          <a:xfrm rot="5400000">
            <a:off x="6893735" y="510779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5" name="Shape 194"/>
          <p:cNvCxnSpPr>
            <a:stCxn id="129" idx="3"/>
            <a:endCxn id="183" idx="1"/>
          </p:cNvCxnSpPr>
          <p:nvPr/>
        </p:nvCxnSpPr>
        <p:spPr>
          <a:xfrm>
            <a:off x="6786578" y="4060930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8358214" y="6286520"/>
            <a:ext cx="714380" cy="338554"/>
            <a:chOff x="6643702" y="2928934"/>
            <a:chExt cx="714380" cy="338554"/>
          </a:xfrm>
        </p:grpSpPr>
        <p:sp>
          <p:nvSpPr>
            <p:cNvPr id="171" name="TextBox 170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87" name="Isosceles Triangle 186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Isosceles Triangle 187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216" name="Elbow Connector 215"/>
          <p:cNvCxnSpPr>
            <a:stCxn id="214" idx="2"/>
            <a:endCxn id="21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hape 238"/>
          <p:cNvCxnSpPr>
            <a:stCxn id="21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41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40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Flowchart: Stored Data 25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260" name="Shape 259"/>
          <p:cNvCxnSpPr>
            <a:endCxn id="25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hape 262"/>
          <p:cNvCxnSpPr>
            <a:stCxn id="258" idx="1"/>
            <a:endCxn id="144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endCxn id="151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1" name="Elbow Connector 200"/>
          <p:cNvCxnSpPr>
            <a:stCxn id="36" idx="3"/>
            <a:endCxn id="217" idx="1"/>
          </p:cNvCxnSpPr>
          <p:nvPr/>
        </p:nvCxnSpPr>
        <p:spPr>
          <a:xfrm>
            <a:off x="8929718" y="5833750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17" name="Picture 216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57776" y="5773176"/>
            <a:ext cx="605464" cy="727658"/>
          </a:xfrm>
          <a:prstGeom prst="rect">
            <a:avLst/>
          </a:prstGeom>
        </p:spPr>
      </p:pic>
      <p:sp>
        <p:nvSpPr>
          <p:cNvPr id="228" name="TextBox 4"/>
          <p:cNvSpPr txBox="1"/>
          <p:nvPr/>
        </p:nvSpPr>
        <p:spPr>
          <a:xfrm>
            <a:off x="9144000" y="5267980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35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42" name="TextBox 241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44" name="Elbow Connector 243"/>
          <p:cNvCxnSpPr>
            <a:stCxn id="29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latticesemi.com/images/img3566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357298"/>
            <a:ext cx="2911095" cy="1571636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14348" y="0"/>
            <a:ext cx="9001188" cy="585789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2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916" y="2071678"/>
            <a:ext cx="1110124" cy="785818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85916" y="4781572"/>
            <a:ext cx="1489721" cy="129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2571800" y="1857364"/>
            <a:ext cx="1943100" cy="1943101"/>
          </a:xfrm>
          <a:prstGeom prst="rect">
            <a:avLst/>
          </a:prstGeom>
          <a:noFill/>
        </p:spPr>
      </p:pic>
      <p:sp>
        <p:nvSpPr>
          <p:cNvPr id="153" name="Rectangle 152"/>
          <p:cNvSpPr/>
          <p:nvPr/>
        </p:nvSpPr>
        <p:spPr>
          <a:xfrm>
            <a:off x="7162816" y="3500438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Controller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010416" y="3929066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Controller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86314" y="1714488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 Path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43438" y="2000240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 Path</a:t>
            </a:r>
          </a:p>
        </p:txBody>
      </p:sp>
      <p:cxnSp>
        <p:nvCxnSpPr>
          <p:cNvPr id="105" name="Shape 93"/>
          <p:cNvCxnSpPr>
            <a:endCxn id="69" idx="0"/>
          </p:cNvCxnSpPr>
          <p:nvPr/>
        </p:nvCxnSpPr>
        <p:spPr>
          <a:xfrm rot="5400000">
            <a:off x="1946655" y="2018101"/>
            <a:ext cx="1785948" cy="1464479"/>
          </a:xfrm>
          <a:prstGeom prst="bentConnector3">
            <a:avLst>
              <a:gd name="adj1" fmla="val 884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14546" y="1071546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28794" y="1643050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72000" y="3429000"/>
            <a:ext cx="1714512" cy="78581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JPEG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De-compressor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86248" y="4071942"/>
            <a:ext cx="1714512" cy="78581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MPEG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De-compressor</a:t>
            </a:r>
          </a:p>
        </p:txBody>
      </p:sp>
      <p:cxnSp>
        <p:nvCxnSpPr>
          <p:cNvPr id="75" name="Elbow Connector 49"/>
          <p:cNvCxnSpPr>
            <a:stCxn id="69" idx="2"/>
          </p:cNvCxnSpPr>
          <p:nvPr/>
        </p:nvCxnSpPr>
        <p:spPr>
          <a:xfrm rot="5400000">
            <a:off x="625050" y="4018365"/>
            <a:ext cx="1071572" cy="189310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357290" y="3643314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Management</a:t>
            </a:r>
          </a:p>
        </p:txBody>
      </p:sp>
      <p:cxnSp>
        <p:nvCxnSpPr>
          <p:cNvPr id="71" name="Elbow Connector 49"/>
          <p:cNvCxnSpPr>
            <a:stCxn id="68" idx="2"/>
          </p:cNvCxnSpPr>
          <p:nvPr/>
        </p:nvCxnSpPr>
        <p:spPr>
          <a:xfrm rot="5400000">
            <a:off x="767926" y="4161241"/>
            <a:ext cx="642944" cy="175023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214414" y="3929066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3042" y="2214554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4214818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0496" y="4714884"/>
            <a:ext cx="1714512" cy="78581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Run-Length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De-compressor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16" y="4357694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0562" y="2285992"/>
            <a:ext cx="1500198" cy="78581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TX Path</a:t>
            </a:r>
          </a:p>
        </p:txBody>
      </p:sp>
      <p:cxnSp>
        <p:nvCxnSpPr>
          <p:cNvPr id="11" name="Shape 14"/>
          <p:cNvCxnSpPr>
            <a:stCxn id="38" idx="0"/>
          </p:cNvCxnSpPr>
          <p:nvPr/>
        </p:nvCxnSpPr>
        <p:spPr>
          <a:xfrm rot="16200000" flipH="1" flipV="1">
            <a:off x="782751" y="-1497187"/>
            <a:ext cx="1541988" cy="7965337"/>
          </a:xfrm>
          <a:prstGeom prst="bentConnector4">
            <a:avLst>
              <a:gd name="adj1" fmla="val -92420"/>
              <a:gd name="adj2" fmla="val 10287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endCxn id="4" idx="1"/>
          </p:cNvCxnSpPr>
          <p:nvPr/>
        </p:nvCxnSpPr>
        <p:spPr>
          <a:xfrm flipV="1">
            <a:off x="-1143040" y="2607463"/>
            <a:ext cx="2786082" cy="964413"/>
          </a:xfrm>
          <a:prstGeom prst="bentConnector3">
            <a:avLst>
              <a:gd name="adj1" fmla="val 629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>
            <a:off x="2571736" y="4607727"/>
            <a:ext cx="1428760" cy="500066"/>
          </a:xfrm>
          <a:prstGeom prst="bentConnector3">
            <a:avLst>
              <a:gd name="adj1" fmla="val 853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7" idx="1"/>
          </p:cNvCxnSpPr>
          <p:nvPr/>
        </p:nvCxnSpPr>
        <p:spPr>
          <a:xfrm flipV="1">
            <a:off x="5715008" y="4750603"/>
            <a:ext cx="1143008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hape 26"/>
          <p:cNvCxnSpPr>
            <a:endCxn id="8" idx="1"/>
          </p:cNvCxnSpPr>
          <p:nvPr/>
        </p:nvCxnSpPr>
        <p:spPr>
          <a:xfrm rot="5400000" flipH="1" flipV="1">
            <a:off x="3770706" y="3089670"/>
            <a:ext cx="1140624" cy="3190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4"/>
          <p:cNvSpPr txBox="1"/>
          <p:nvPr/>
        </p:nvSpPr>
        <p:spPr>
          <a:xfrm>
            <a:off x="10501354" y="2714620"/>
            <a:ext cx="928694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Displays</a:t>
            </a:r>
            <a:endParaRPr lang="he-IL" sz="1600" dirty="0">
              <a:solidFill>
                <a:schemeClr val="bg1"/>
              </a:solidFill>
            </a:endParaRPr>
          </a:p>
        </p:txBody>
      </p:sp>
      <p:cxnSp>
        <p:nvCxnSpPr>
          <p:cNvPr id="19" name="Elbow Connector 18"/>
          <p:cNvCxnSpPr>
            <a:stCxn id="7" idx="3"/>
            <a:endCxn id="2" idx="1"/>
          </p:cNvCxnSpPr>
          <p:nvPr/>
        </p:nvCxnSpPr>
        <p:spPr>
          <a:xfrm flipV="1">
            <a:off x="8358214" y="2464587"/>
            <a:ext cx="2071702" cy="2286016"/>
          </a:xfrm>
          <a:prstGeom prst="bentConnector3">
            <a:avLst>
              <a:gd name="adj1" fmla="val 8643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49"/>
          <p:cNvCxnSpPr>
            <a:stCxn id="5" idx="2"/>
          </p:cNvCxnSpPr>
          <p:nvPr/>
        </p:nvCxnSpPr>
        <p:spPr>
          <a:xfrm rot="5400000">
            <a:off x="910802" y="4304117"/>
            <a:ext cx="214316" cy="160735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143900" y="0"/>
            <a:ext cx="1571604" cy="714356"/>
          </a:xfrm>
          <a:prstGeom prst="roundRect">
            <a:avLst/>
          </a:prstGeom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FPGA</a:t>
            </a:r>
            <a:endParaRPr lang="he-IL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8" y="2285992"/>
            <a:ext cx="76226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RS-232</a:t>
            </a:r>
            <a:endParaRPr lang="he-IL" sz="1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29190" y="0"/>
            <a:ext cx="76226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RS-232</a:t>
            </a:r>
            <a:endParaRPr lang="he-IL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8449675" y="4714884"/>
            <a:ext cx="138864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i="1" dirty="0" smtClean="0"/>
              <a:t>VESA 800X600</a:t>
            </a:r>
            <a:endParaRPr lang="he-IL" sz="1600" i="1" dirty="0"/>
          </a:p>
        </p:txBody>
      </p:sp>
      <p:cxnSp>
        <p:nvCxnSpPr>
          <p:cNvPr id="41" name="Shape 40"/>
          <p:cNvCxnSpPr/>
          <p:nvPr/>
        </p:nvCxnSpPr>
        <p:spPr>
          <a:xfrm flipV="1">
            <a:off x="-1071602" y="2000241"/>
            <a:ext cx="3000396" cy="15001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4348" y="1714488"/>
            <a:ext cx="52129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USB</a:t>
            </a:r>
            <a:endParaRPr lang="he-IL" sz="16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14348" y="1142984"/>
            <a:ext cx="89742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Ethernet</a:t>
            </a:r>
            <a:endParaRPr lang="he-IL" sz="1600" i="1" dirty="0"/>
          </a:p>
        </p:txBody>
      </p:sp>
      <p:cxnSp>
        <p:nvCxnSpPr>
          <p:cNvPr id="47" name="Shape 40"/>
          <p:cNvCxnSpPr>
            <a:endCxn id="35" idx="1"/>
          </p:cNvCxnSpPr>
          <p:nvPr/>
        </p:nvCxnSpPr>
        <p:spPr>
          <a:xfrm flipV="1">
            <a:off x="-1000164" y="1464455"/>
            <a:ext cx="3214710" cy="1964545"/>
          </a:xfrm>
          <a:prstGeom prst="bentConnector3">
            <a:avLst>
              <a:gd name="adj1" fmla="val 3426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hape 14"/>
          <p:cNvCxnSpPr>
            <a:stCxn id="37" idx="0"/>
          </p:cNvCxnSpPr>
          <p:nvPr/>
        </p:nvCxnSpPr>
        <p:spPr>
          <a:xfrm rot="16200000" flipH="1" flipV="1">
            <a:off x="940451" y="-1011945"/>
            <a:ext cx="1440902" cy="7465271"/>
          </a:xfrm>
          <a:prstGeom prst="bentConnector5">
            <a:avLst>
              <a:gd name="adj1" fmla="val -98904"/>
              <a:gd name="adj2" fmla="val 103972"/>
              <a:gd name="adj3" fmla="val 11586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43438" y="285728"/>
            <a:ext cx="52129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USB</a:t>
            </a:r>
            <a:endParaRPr lang="he-IL" sz="1600" i="1" dirty="0"/>
          </a:p>
        </p:txBody>
      </p:sp>
      <p:cxnSp>
        <p:nvCxnSpPr>
          <p:cNvPr id="60" name="Shape 14"/>
          <p:cNvCxnSpPr>
            <a:stCxn id="8" idx="0"/>
          </p:cNvCxnSpPr>
          <p:nvPr/>
        </p:nvCxnSpPr>
        <p:spPr>
          <a:xfrm rot="16200000" flipH="1" flipV="1">
            <a:off x="1196555" y="-982297"/>
            <a:ext cx="785818" cy="7322395"/>
          </a:xfrm>
          <a:prstGeom prst="bentConnector3">
            <a:avLst>
              <a:gd name="adj1" fmla="val -1875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22352" y="537755"/>
            <a:ext cx="89742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Ethernet</a:t>
            </a:r>
            <a:endParaRPr lang="he-IL" sz="1600" i="1" dirty="0"/>
          </a:p>
        </p:txBody>
      </p:sp>
      <p:sp>
        <p:nvSpPr>
          <p:cNvPr id="78" name="TextBox 7"/>
          <p:cNvSpPr txBox="1"/>
          <p:nvPr/>
        </p:nvSpPr>
        <p:spPr>
          <a:xfrm>
            <a:off x="-1000164" y="4572008"/>
            <a:ext cx="1000164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Storage Devices</a:t>
            </a:r>
            <a:endParaRPr lang="he-IL" sz="1600" dirty="0">
              <a:solidFill>
                <a:schemeClr val="bg1"/>
              </a:solidFill>
            </a:endParaRPr>
          </a:p>
        </p:txBody>
      </p:sp>
      <p:cxnSp>
        <p:nvCxnSpPr>
          <p:cNvPr id="88" name="Elbow Connector 87"/>
          <p:cNvCxnSpPr>
            <a:stCxn id="68" idx="3"/>
            <a:endCxn id="81" idx="1"/>
          </p:cNvCxnSpPr>
          <p:nvPr/>
        </p:nvCxnSpPr>
        <p:spPr>
          <a:xfrm>
            <a:off x="2714612" y="4321975"/>
            <a:ext cx="1571636" cy="142876"/>
          </a:xfrm>
          <a:prstGeom prst="bentConnector3">
            <a:avLst>
              <a:gd name="adj1" fmla="val 8151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9" idx="3"/>
            <a:endCxn id="82" idx="1"/>
          </p:cNvCxnSpPr>
          <p:nvPr/>
        </p:nvCxnSpPr>
        <p:spPr>
          <a:xfrm flipV="1">
            <a:off x="2857488" y="3821909"/>
            <a:ext cx="1714512" cy="214314"/>
          </a:xfrm>
          <a:prstGeom prst="bentConnector3">
            <a:avLst>
              <a:gd name="adj1" fmla="val 766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4" idx="2"/>
            <a:endCxn id="5" idx="0"/>
          </p:cNvCxnSpPr>
          <p:nvPr/>
        </p:nvCxnSpPr>
        <p:spPr>
          <a:xfrm rot="5400000">
            <a:off x="1500166" y="3321843"/>
            <a:ext cx="1214446" cy="571504"/>
          </a:xfrm>
          <a:prstGeom prst="bentConnector3">
            <a:avLst>
              <a:gd name="adj1" fmla="val 1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hape 93"/>
          <p:cNvCxnSpPr>
            <a:endCxn id="68" idx="0"/>
          </p:cNvCxnSpPr>
          <p:nvPr/>
        </p:nvCxnSpPr>
        <p:spPr>
          <a:xfrm rot="5400000">
            <a:off x="1839497" y="2553885"/>
            <a:ext cx="1500198" cy="1250165"/>
          </a:xfrm>
          <a:prstGeom prst="bentConnector3">
            <a:avLst>
              <a:gd name="adj1" fmla="val 5761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785388" y="1857364"/>
            <a:ext cx="1000926" cy="2786876"/>
            <a:chOff x="3785388" y="1857364"/>
            <a:chExt cx="1000926" cy="2786876"/>
          </a:xfrm>
        </p:grpSpPr>
        <p:cxnSp>
          <p:nvCxnSpPr>
            <p:cNvPr id="144" name="Straight Connector 143"/>
            <p:cNvCxnSpPr/>
            <p:nvPr/>
          </p:nvCxnSpPr>
          <p:spPr>
            <a:xfrm rot="5400000" flipH="1" flipV="1">
              <a:off x="2393141" y="3250405"/>
              <a:ext cx="278608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3786182" y="1857364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000496" y="2143116"/>
            <a:ext cx="642942" cy="2215372"/>
            <a:chOff x="3785388" y="1857364"/>
            <a:chExt cx="1000926" cy="2786876"/>
          </a:xfrm>
        </p:grpSpPr>
        <p:cxnSp>
          <p:nvCxnSpPr>
            <p:cNvPr id="149" name="Straight Connector 148"/>
            <p:cNvCxnSpPr/>
            <p:nvPr/>
          </p:nvCxnSpPr>
          <p:spPr>
            <a:xfrm rot="5400000" flipH="1" flipV="1">
              <a:off x="2393141" y="3250405"/>
              <a:ext cx="278608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786182" y="1857364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4" name="Elbow Connector 18"/>
          <p:cNvCxnSpPr>
            <a:stCxn id="152" idx="3"/>
            <a:endCxn id="2" idx="1"/>
          </p:cNvCxnSpPr>
          <p:nvPr/>
        </p:nvCxnSpPr>
        <p:spPr>
          <a:xfrm flipV="1">
            <a:off x="8510614" y="2464587"/>
            <a:ext cx="1919302" cy="1857388"/>
          </a:xfrm>
          <a:prstGeom prst="bentConnector3">
            <a:avLst>
              <a:gd name="adj1" fmla="val 7571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410427" y="4273176"/>
            <a:ext cx="138864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i="1" dirty="0" smtClean="0"/>
              <a:t>VESA 640X480</a:t>
            </a:r>
            <a:endParaRPr lang="he-IL" sz="1600" i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8633051" y="3876264"/>
            <a:ext cx="43954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i="1" dirty="0" smtClean="0"/>
              <a:t>HD</a:t>
            </a:r>
            <a:endParaRPr lang="he-IL" sz="1600" i="1" dirty="0"/>
          </a:p>
        </p:txBody>
      </p:sp>
      <p:sp>
        <p:nvSpPr>
          <p:cNvPr id="58" name="TextBox 7"/>
          <p:cNvSpPr txBox="1"/>
          <p:nvPr/>
        </p:nvSpPr>
        <p:spPr>
          <a:xfrm rot="475804">
            <a:off x="-1714544" y="1880063"/>
            <a:ext cx="1000164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Host</a:t>
            </a:r>
            <a:endParaRPr lang="he-IL" sz="1600" dirty="0">
              <a:solidFill>
                <a:schemeClr val="bg1"/>
              </a:solidFill>
            </a:endParaRPr>
          </a:p>
        </p:txBody>
      </p:sp>
      <p:cxnSp>
        <p:nvCxnSpPr>
          <p:cNvPr id="66" name="Elbow Connector 65"/>
          <p:cNvCxnSpPr>
            <a:stCxn id="153" idx="3"/>
            <a:endCxn id="2" idx="1"/>
          </p:cNvCxnSpPr>
          <p:nvPr/>
        </p:nvCxnSpPr>
        <p:spPr>
          <a:xfrm flipV="1">
            <a:off x="8663014" y="2464587"/>
            <a:ext cx="1766902" cy="1428760"/>
          </a:xfrm>
          <a:prstGeom prst="bentConnector3">
            <a:avLst>
              <a:gd name="adj1" fmla="val 6232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2" idx="3"/>
          </p:cNvCxnSpPr>
          <p:nvPr/>
        </p:nvCxnSpPr>
        <p:spPr>
          <a:xfrm flipV="1">
            <a:off x="6286512" y="3643314"/>
            <a:ext cx="928694" cy="1785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1" idx="3"/>
          </p:cNvCxnSpPr>
          <p:nvPr/>
        </p:nvCxnSpPr>
        <p:spPr>
          <a:xfrm flipV="1">
            <a:off x="6000760" y="4143380"/>
            <a:ext cx="1000132" cy="3214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75" y="2571744"/>
            <a:ext cx="235425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Rectangle 114"/>
          <p:cNvSpPr/>
          <p:nvPr/>
        </p:nvSpPr>
        <p:spPr>
          <a:xfrm>
            <a:off x="8050802" y="2071678"/>
            <a:ext cx="2736304" cy="2428892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42"/>
            <a:ext cx="21431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142984"/>
            <a:ext cx="7905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 descr="http://image.ec21.com/image/szgabriel/pre_GC01884828/Digital_Product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4572008"/>
            <a:ext cx="840355" cy="840355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>
          <a:xfrm rot="16200000">
            <a:off x="523866" y="4762490"/>
            <a:ext cx="919154" cy="681065"/>
          </a:xfrm>
          <a:prstGeom prst="wedgeRectCallout">
            <a:avLst>
              <a:gd name="adj1" fmla="val 23708"/>
              <a:gd name="adj2" fmla="val 169784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57422" y="928670"/>
            <a:ext cx="897298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Run-Length</a:t>
            </a:r>
          </a:p>
          <a:p>
            <a:pPr algn="ctr" rtl="0"/>
            <a:r>
              <a:rPr lang="en-US" sz="1200" dirty="0" smtClean="0"/>
              <a:t>Encoder</a:t>
            </a:r>
            <a:endParaRPr lang="he-IL" sz="1200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2000232" y="1142984"/>
            <a:ext cx="357190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57422" y="2324393"/>
            <a:ext cx="897297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Run-Length</a:t>
            </a:r>
          </a:p>
          <a:p>
            <a:pPr algn="ctr" rtl="0"/>
            <a:r>
              <a:rPr lang="en-US" sz="1200" dirty="0" smtClean="0"/>
              <a:t>Encoder</a:t>
            </a:r>
            <a:endParaRPr lang="he-IL" sz="1200" dirty="0"/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2000232" y="2538707"/>
            <a:ext cx="357190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488" y="3357562"/>
            <a:ext cx="69634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MPEG</a:t>
            </a:r>
          </a:p>
          <a:p>
            <a:pPr algn="ctr" rtl="0"/>
            <a:r>
              <a:rPr lang="en-US" sz="1200" dirty="0" smtClean="0"/>
              <a:t>Encoder</a:t>
            </a:r>
            <a:endParaRPr lang="he-IL" sz="1200" dirty="0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2357422" y="3571876"/>
            <a:ext cx="500066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0364" y="4681847"/>
            <a:ext cx="69634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JPEG</a:t>
            </a:r>
          </a:p>
          <a:p>
            <a:pPr algn="ctr" rtl="0"/>
            <a:r>
              <a:rPr lang="en-US" sz="1200" dirty="0" smtClean="0"/>
              <a:t>Encoder</a:t>
            </a:r>
            <a:endParaRPr lang="he-IL" sz="1200" dirty="0"/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2643174" y="4896161"/>
            <a:ext cx="357190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500430" y="285728"/>
            <a:ext cx="642942" cy="1000132"/>
            <a:chOff x="4572000" y="1714488"/>
            <a:chExt cx="642942" cy="1000132"/>
          </a:xfrm>
        </p:grpSpPr>
        <p:pic>
          <p:nvPicPr>
            <p:cNvPr id="2" name="Picture 9" descr="http://www.quatech.com/catalog/images_big/wifi_antenna_DP00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4572000" y="1909744"/>
              <a:ext cx="642942" cy="804876"/>
            </a:xfrm>
            <a:prstGeom prst="rect">
              <a:avLst/>
            </a:prstGeom>
            <a:noFill/>
          </p:spPr>
        </p:pic>
        <p:grpSp>
          <p:nvGrpSpPr>
            <p:cNvPr id="29" name="Group 28"/>
            <p:cNvGrpSpPr/>
            <p:nvPr/>
          </p:nvGrpSpPr>
          <p:grpSpPr>
            <a:xfrm>
              <a:off x="4676773" y="1714488"/>
              <a:ext cx="523328" cy="505059"/>
              <a:chOff x="4929190" y="1571612"/>
              <a:chExt cx="714380" cy="71438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214942" y="1857364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43504" y="1785926"/>
                <a:ext cx="285752" cy="28575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072066" y="1714488"/>
                <a:ext cx="428628" cy="428628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000628" y="1643050"/>
                <a:ext cx="571504" cy="571504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929190" y="1571612"/>
                <a:ext cx="714380" cy="714380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3428992" y="1714488"/>
            <a:ext cx="642942" cy="1000132"/>
            <a:chOff x="4572000" y="1714488"/>
            <a:chExt cx="642942" cy="1000132"/>
          </a:xfrm>
        </p:grpSpPr>
        <p:pic>
          <p:nvPicPr>
            <p:cNvPr id="49" name="Picture 9" descr="http://www.quatech.com/catalog/images_big/wifi_antenna_DP00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4572000" y="1909744"/>
              <a:ext cx="642942" cy="804876"/>
            </a:xfrm>
            <a:prstGeom prst="rect">
              <a:avLst/>
            </a:prstGeom>
            <a:noFill/>
          </p:spPr>
        </p:pic>
        <p:grpSp>
          <p:nvGrpSpPr>
            <p:cNvPr id="50" name="Group 49"/>
            <p:cNvGrpSpPr/>
            <p:nvPr/>
          </p:nvGrpSpPr>
          <p:grpSpPr>
            <a:xfrm>
              <a:off x="4676787" y="1714490"/>
              <a:ext cx="523330" cy="505060"/>
              <a:chOff x="4929190" y="1571612"/>
              <a:chExt cx="714380" cy="71438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214942" y="1857364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143504" y="1785926"/>
                <a:ext cx="285752" cy="28575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072066" y="1714488"/>
                <a:ext cx="428628" cy="428628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000628" y="1643050"/>
                <a:ext cx="571504" cy="571504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929190" y="1571612"/>
                <a:ext cx="714380" cy="714380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3643306" y="2857496"/>
            <a:ext cx="642942" cy="1000132"/>
            <a:chOff x="4572000" y="1714488"/>
            <a:chExt cx="642942" cy="1000132"/>
          </a:xfrm>
        </p:grpSpPr>
        <p:pic>
          <p:nvPicPr>
            <p:cNvPr id="57" name="Picture 9" descr="http://www.quatech.com/catalog/images_big/wifi_antenna_DP00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4572000" y="1909744"/>
              <a:ext cx="642942" cy="804876"/>
            </a:xfrm>
            <a:prstGeom prst="rect">
              <a:avLst/>
            </a:prstGeom>
            <a:noFill/>
          </p:spPr>
        </p:pic>
        <p:grpSp>
          <p:nvGrpSpPr>
            <p:cNvPr id="58" name="Group 57"/>
            <p:cNvGrpSpPr/>
            <p:nvPr/>
          </p:nvGrpSpPr>
          <p:grpSpPr>
            <a:xfrm>
              <a:off x="4676787" y="1714490"/>
              <a:ext cx="523330" cy="505060"/>
              <a:chOff x="4929190" y="1571612"/>
              <a:chExt cx="714380" cy="71438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214942" y="1857364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143504" y="1785926"/>
                <a:ext cx="285752" cy="28575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072066" y="1714488"/>
                <a:ext cx="428628" cy="428628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000628" y="1643050"/>
                <a:ext cx="571504" cy="571504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929190" y="1571612"/>
                <a:ext cx="714380" cy="714380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4000496" y="4143380"/>
            <a:ext cx="642942" cy="1000132"/>
            <a:chOff x="4572000" y="1714488"/>
            <a:chExt cx="642942" cy="1000132"/>
          </a:xfrm>
        </p:grpSpPr>
        <p:pic>
          <p:nvPicPr>
            <p:cNvPr id="65" name="Picture 9" descr="http://www.quatech.com/catalog/images_big/wifi_antenna_DP00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4572000" y="1909744"/>
              <a:ext cx="642942" cy="804876"/>
            </a:xfrm>
            <a:prstGeom prst="rect">
              <a:avLst/>
            </a:prstGeom>
            <a:noFill/>
          </p:spPr>
        </p:pic>
        <p:grpSp>
          <p:nvGrpSpPr>
            <p:cNvPr id="66" name="Group 65"/>
            <p:cNvGrpSpPr/>
            <p:nvPr/>
          </p:nvGrpSpPr>
          <p:grpSpPr>
            <a:xfrm>
              <a:off x="4676787" y="1714490"/>
              <a:ext cx="523330" cy="505060"/>
              <a:chOff x="4929190" y="1571612"/>
              <a:chExt cx="714380" cy="71438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214942" y="1857364"/>
                <a:ext cx="142876" cy="142876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143504" y="1785926"/>
                <a:ext cx="285752" cy="28575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072066" y="1714488"/>
                <a:ext cx="428628" cy="428628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000628" y="1643050"/>
                <a:ext cx="571504" cy="571504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4929190" y="1571612"/>
                <a:ext cx="714380" cy="714380"/>
              </a:xfrm>
              <a:prstGeom prst="ellipse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cxnSp>
        <p:nvCxnSpPr>
          <p:cNvPr id="73" name="Elbow Connector 72"/>
          <p:cNvCxnSpPr>
            <a:stCxn id="8" idx="3"/>
          </p:cNvCxnSpPr>
          <p:nvPr/>
        </p:nvCxnSpPr>
        <p:spPr>
          <a:xfrm>
            <a:off x="3254720" y="1159503"/>
            <a:ext cx="388586" cy="549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2" idx="3"/>
          </p:cNvCxnSpPr>
          <p:nvPr/>
        </p:nvCxnSpPr>
        <p:spPr>
          <a:xfrm>
            <a:off x="3254719" y="2555226"/>
            <a:ext cx="388587" cy="879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6" idx="3"/>
          </p:cNvCxnSpPr>
          <p:nvPr/>
        </p:nvCxnSpPr>
        <p:spPr>
          <a:xfrm>
            <a:off x="3696708" y="4912680"/>
            <a:ext cx="518102" cy="1593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" idx="3"/>
          </p:cNvCxnSpPr>
          <p:nvPr/>
        </p:nvCxnSpPr>
        <p:spPr>
          <a:xfrm>
            <a:off x="3553832" y="3588395"/>
            <a:ext cx="303788" cy="1977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6"/>
          </p:cNvCxnSpPr>
          <p:nvPr/>
        </p:nvCxnSpPr>
        <p:spPr>
          <a:xfrm>
            <a:off x="4128531" y="538258"/>
            <a:ext cx="943535" cy="81904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5" idx="6"/>
          </p:cNvCxnSpPr>
          <p:nvPr/>
        </p:nvCxnSpPr>
        <p:spPr>
          <a:xfrm flipV="1">
            <a:off x="4057109" y="1857364"/>
            <a:ext cx="1014957" cy="109656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6"/>
          </p:cNvCxnSpPr>
          <p:nvPr/>
        </p:nvCxnSpPr>
        <p:spPr>
          <a:xfrm flipV="1">
            <a:off x="4271423" y="2071678"/>
            <a:ext cx="800643" cy="103835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1" idx="0"/>
          </p:cNvCxnSpPr>
          <p:nvPr/>
        </p:nvCxnSpPr>
        <p:spPr>
          <a:xfrm rot="5400000" flipH="1" flipV="1">
            <a:off x="4148002" y="3290756"/>
            <a:ext cx="1071572" cy="633680"/>
          </a:xfrm>
          <a:prstGeom prst="straightConnector1">
            <a:avLst/>
          </a:prstGeom>
          <a:ln cmpd="dbl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072198" y="2071678"/>
            <a:ext cx="1500198" cy="2571768"/>
            <a:chOff x="5857884" y="1428736"/>
            <a:chExt cx="1500198" cy="257176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213011" y="3143248"/>
              <a:ext cx="1145071" cy="827424"/>
              <a:chOff x="6000760" y="3857628"/>
              <a:chExt cx="1145071" cy="827424"/>
            </a:xfrm>
          </p:grpSpPr>
          <p:pic>
            <p:nvPicPr>
              <p:cNvPr id="95" name="תמונה 21" descr="memory_chip_3.jpg"/>
              <p:cNvPicPr>
                <a:picLocks noChangeAspect="1"/>
              </p:cNvPicPr>
              <p:nvPr/>
            </p:nvPicPr>
            <p:blipFill>
              <a:blip r:embed="rId7" cstate="print">
                <a:lum bright="5000"/>
              </a:blip>
              <a:stretch>
                <a:fillRect/>
              </a:stretch>
            </p:blipFill>
            <p:spPr>
              <a:xfrm>
                <a:off x="6000760" y="3857628"/>
                <a:ext cx="1145071" cy="827424"/>
              </a:xfrm>
              <a:prstGeom prst="rect">
                <a:avLst/>
              </a:prstGeom>
            </p:spPr>
          </p:pic>
          <p:sp>
            <p:nvSpPr>
              <p:cNvPr id="98" name="TextBox 7"/>
              <p:cNvSpPr txBox="1"/>
              <p:nvPr/>
            </p:nvSpPr>
            <p:spPr>
              <a:xfrm>
                <a:off x="6215074" y="3857628"/>
                <a:ext cx="727263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en-US" sz="1200" dirty="0" smtClean="0"/>
                  <a:t>SDRAM</a:t>
                </a:r>
                <a:endParaRPr lang="he-IL" sz="1200" dirty="0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5857884" y="1428736"/>
              <a:ext cx="1500198" cy="2571768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000760" y="1500174"/>
              <a:ext cx="1071570" cy="92869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FPGA with Extractors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Elbow Connector 99"/>
            <p:cNvCxnSpPr>
              <a:stCxn id="97" idx="2"/>
              <a:endCxn id="95" idx="0"/>
            </p:cNvCxnSpPr>
            <p:nvPr/>
          </p:nvCxnSpPr>
          <p:spPr>
            <a:xfrm rot="16200000" flipH="1">
              <a:off x="6303856" y="2661557"/>
              <a:ext cx="714380" cy="24900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Shape 110"/>
          <p:cNvCxnSpPr>
            <a:stCxn id="4" idx="2"/>
            <a:endCxn id="97" idx="1"/>
          </p:cNvCxnSpPr>
          <p:nvPr/>
        </p:nvCxnSpPr>
        <p:spPr>
          <a:xfrm rot="5400000" flipH="1" flipV="1">
            <a:off x="5494746" y="2365757"/>
            <a:ext cx="478621" cy="962034"/>
          </a:xfrm>
          <a:prstGeom prst="bentConnector4">
            <a:avLst>
              <a:gd name="adj1" fmla="val -47762"/>
              <a:gd name="adj2" fmla="val 705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643573" y="2143686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Control Room</a:t>
            </a:r>
            <a:endParaRPr lang="en-US" dirty="0"/>
          </a:p>
        </p:txBody>
      </p:sp>
      <p:cxnSp>
        <p:nvCxnSpPr>
          <p:cNvPr id="137" name="Elbow Connector 136"/>
          <p:cNvCxnSpPr>
            <a:stCxn id="97" idx="3"/>
          </p:cNvCxnSpPr>
          <p:nvPr/>
        </p:nvCxnSpPr>
        <p:spPr>
          <a:xfrm>
            <a:off x="7286644" y="2607463"/>
            <a:ext cx="928694" cy="821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14414" y="5715016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74" name="Rectangle 173"/>
          <p:cNvSpPr/>
          <p:nvPr/>
        </p:nvSpPr>
        <p:spPr>
          <a:xfrm>
            <a:off x="5072066" y="4214818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6" name="TextBox 5"/>
          <p:cNvSpPr txBox="1"/>
          <p:nvPr/>
        </p:nvSpPr>
        <p:spPr>
          <a:xfrm>
            <a:off x="357158" y="428604"/>
            <a:ext cx="684803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313855" y="71414"/>
            <a:ext cx="98296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r>
              <a:rPr lang="en-US" sz="1100" dirty="0" smtClean="0"/>
              <a:t> </a:t>
            </a:r>
          </a:p>
          <a:p>
            <a:pPr algn="ctr" rtl="0"/>
            <a:r>
              <a:rPr lang="en-US" sz="1100" dirty="0" smtClean="0"/>
              <a:t>Decoder</a:t>
            </a:r>
            <a:endParaRPr lang="he-IL" sz="1100" dirty="0"/>
          </a:p>
        </p:txBody>
      </p:sp>
      <p:cxnSp>
        <p:nvCxnSpPr>
          <p:cNvPr id="8" name="Elbow Connector 7"/>
          <p:cNvCxnSpPr>
            <a:stCxn id="6" idx="3"/>
            <a:endCxn id="7" idx="1"/>
          </p:cNvCxnSpPr>
          <p:nvPr/>
        </p:nvCxnSpPr>
        <p:spPr>
          <a:xfrm flipV="1">
            <a:off x="1041961" y="286858"/>
            <a:ext cx="271894" cy="272551"/>
          </a:xfrm>
          <a:prstGeom prst="bentConnector3">
            <a:avLst>
              <a:gd name="adj1" fmla="val 289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6" idx="1"/>
          </p:cNvCxnSpPr>
          <p:nvPr/>
        </p:nvCxnSpPr>
        <p:spPr>
          <a:xfrm flipV="1">
            <a:off x="-357222" y="559409"/>
            <a:ext cx="714380" cy="154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857892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00166" y="5478677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43768" y="2000240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8" name="Elbow Connector 17"/>
          <p:cNvCxnSpPr>
            <a:stCxn id="21" idx="2"/>
            <a:endCxn id="14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3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357422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2" name="Shape 21"/>
          <p:cNvCxnSpPr>
            <a:endCxn id="21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78" idx="2"/>
            <a:endCxn id="21" idx="3"/>
          </p:cNvCxnSpPr>
          <p:nvPr/>
        </p:nvCxnSpPr>
        <p:spPr>
          <a:xfrm rot="5400000">
            <a:off x="2446596" y="3768454"/>
            <a:ext cx="52420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3475723" y="316795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5" name="Elbow Connector 24"/>
          <p:cNvCxnSpPr>
            <a:stCxn id="20" idx="3"/>
            <a:endCxn id="24" idx="2"/>
          </p:cNvCxnSpPr>
          <p:nvPr/>
        </p:nvCxnSpPr>
        <p:spPr>
          <a:xfrm>
            <a:off x="3357554" y="3167390"/>
            <a:ext cx="428628" cy="15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28" name="TextBox 27"/>
          <p:cNvSpPr txBox="1"/>
          <p:nvPr/>
        </p:nvSpPr>
        <p:spPr>
          <a:xfrm>
            <a:off x="5857884" y="71414"/>
            <a:ext cx="95090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endParaRPr lang="en-US" sz="1100" dirty="0" smtClean="0"/>
          </a:p>
          <a:p>
            <a:pPr algn="ctr" rtl="0"/>
            <a:r>
              <a:rPr lang="en-US" sz="1100" dirty="0" smtClean="0"/>
              <a:t>Encoder</a:t>
            </a:r>
            <a:endParaRPr lang="he-IL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31" name="Elbow Connector 30"/>
          <p:cNvCxnSpPr>
            <a:stCxn id="28" idx="3"/>
            <a:endCxn id="30" idx="1"/>
          </p:cNvCxnSpPr>
          <p:nvPr/>
        </p:nvCxnSpPr>
        <p:spPr>
          <a:xfrm>
            <a:off x="6808785" y="286858"/>
            <a:ext cx="1385813" cy="201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5" name="Elbow Connector 140"/>
          <p:cNvCxnSpPr>
            <a:stCxn id="26" idx="3"/>
            <a:endCxn id="2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7" name="Elbow Connector 36"/>
          <p:cNvCxnSpPr>
            <a:stCxn id="7" idx="2"/>
            <a:endCxn id="36" idx="0"/>
          </p:cNvCxnSpPr>
          <p:nvPr/>
        </p:nvCxnSpPr>
        <p:spPr>
          <a:xfrm rot="16200000" flipH="1">
            <a:off x="1754190" y="553446"/>
            <a:ext cx="404344" cy="302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9" name="Elbow Connector 38"/>
          <p:cNvCxnSpPr>
            <a:stCxn id="32" idx="0"/>
            <a:endCxn id="28" idx="2"/>
          </p:cNvCxnSpPr>
          <p:nvPr/>
        </p:nvCxnSpPr>
        <p:spPr>
          <a:xfrm rot="5400000" flipH="1" flipV="1">
            <a:off x="6007442" y="602777"/>
            <a:ext cx="426369" cy="225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8" idx="0"/>
            <a:endCxn id="122" idx="0"/>
          </p:cNvCxnSpPr>
          <p:nvPr/>
        </p:nvCxnSpPr>
        <p:spPr>
          <a:xfrm rot="10800000" flipV="1">
            <a:off x="4009793" y="607200"/>
            <a:ext cx="1205150" cy="8929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44" idx="0"/>
          </p:cNvCxnSpPr>
          <p:nvPr/>
        </p:nvCxnSpPr>
        <p:spPr>
          <a:xfrm flipV="1">
            <a:off x="5072068" y="5000636"/>
            <a:ext cx="1115334" cy="285754"/>
          </a:xfrm>
          <a:prstGeom prst="bentConnector4">
            <a:avLst>
              <a:gd name="adj1" fmla="val 16013"/>
              <a:gd name="adj2" fmla="val 17999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4547294" y="5025342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56" name="Elbow Connector 55"/>
          <p:cNvCxnSpPr>
            <a:stCxn id="74" idx="3"/>
            <a:endCxn id="46" idx="1"/>
          </p:cNvCxnSpPr>
          <p:nvPr/>
        </p:nvCxnSpPr>
        <p:spPr>
          <a:xfrm flipV="1">
            <a:off x="6643702" y="5547998"/>
            <a:ext cx="571504" cy="52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59" name="Shape 208"/>
          <p:cNvCxnSpPr>
            <a:stCxn id="58" idx="2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64" name="Oval 63"/>
          <p:cNvSpPr/>
          <p:nvPr/>
        </p:nvSpPr>
        <p:spPr>
          <a:xfrm>
            <a:off x="3857620" y="364331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65" name="Oval 64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66" name="Oval 65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67" name="Oval 66"/>
          <p:cNvSpPr/>
          <p:nvPr/>
        </p:nvSpPr>
        <p:spPr>
          <a:xfrm>
            <a:off x="4714876" y="55007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68" name="Oval 67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69" name="Oval 68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75" name="Elbow Connector 74"/>
          <p:cNvCxnSpPr>
            <a:stCxn id="44" idx="2"/>
            <a:endCxn id="74" idx="0"/>
          </p:cNvCxnSpPr>
          <p:nvPr/>
        </p:nvCxnSpPr>
        <p:spPr>
          <a:xfrm rot="5400000">
            <a:off x="5917745" y="5668426"/>
            <a:ext cx="352672" cy="186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571736" y="338170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79" name="Oval 78"/>
          <p:cNvSpPr/>
          <p:nvPr/>
        </p:nvSpPr>
        <p:spPr>
          <a:xfrm>
            <a:off x="3000364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2857488" y="309870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99" name="Elbow Connector 98"/>
          <p:cNvCxnSpPr>
            <a:stCxn id="98" idx="1"/>
            <a:endCxn id="7" idx="3"/>
          </p:cNvCxnSpPr>
          <p:nvPr/>
        </p:nvCxnSpPr>
        <p:spPr>
          <a:xfrm rot="10800000">
            <a:off x="2296816" y="286859"/>
            <a:ext cx="560672" cy="1538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23313" y="-47320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01" name="Elbow Connector 100"/>
          <p:cNvCxnSpPr>
            <a:stCxn id="100" idx="1"/>
            <a:endCxn id="28" idx="0"/>
          </p:cNvCxnSpPr>
          <p:nvPr/>
        </p:nvCxnSpPr>
        <p:spPr>
          <a:xfrm rot="10800000">
            <a:off x="6333335" y="71415"/>
            <a:ext cx="1389978" cy="12071"/>
          </a:xfrm>
          <a:prstGeom prst="bentConnector4">
            <a:avLst>
              <a:gd name="adj1" fmla="val 32897"/>
              <a:gd name="adj2" fmla="val 19937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214282" y="-414334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03" name="Rounded Rectangle 102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04" name="Rounded Rectangle 103"/>
          <p:cNvSpPr/>
          <p:nvPr/>
        </p:nvSpPr>
        <p:spPr>
          <a:xfrm>
            <a:off x="6929454" y="4071942"/>
            <a:ext cx="1428760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105" name="Rounded Rectangle 104"/>
          <p:cNvSpPr/>
          <p:nvPr/>
        </p:nvSpPr>
        <p:spPr>
          <a:xfrm>
            <a:off x="-142908" y="457200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06" name="TextBox 105"/>
          <p:cNvSpPr txBox="1"/>
          <p:nvPr/>
        </p:nvSpPr>
        <p:spPr>
          <a:xfrm>
            <a:off x="5857884" y="390704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7" name="Oval 106"/>
          <p:cNvSpPr/>
          <p:nvPr/>
        </p:nvSpPr>
        <p:spPr>
          <a:xfrm>
            <a:off x="5786446" y="378619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08" name="Elbow Connector 133"/>
          <p:cNvCxnSpPr>
            <a:stCxn id="106" idx="0"/>
            <a:endCxn id="122" idx="3"/>
          </p:cNvCxnSpPr>
          <p:nvPr/>
        </p:nvCxnSpPr>
        <p:spPr>
          <a:xfrm rot="16200000" flipV="1">
            <a:off x="4414562" y="1999372"/>
            <a:ext cx="2083701" cy="17316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28992" y="1500174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31" name="Oval 130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5" y="5000636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Run-length</a:t>
            </a:r>
          </a:p>
          <a:p>
            <a:pPr algn="ctr" rtl="0"/>
            <a:r>
              <a:rPr lang="en-US" sz="1600" dirty="0" smtClean="0"/>
              <a:t>De-compressor</a:t>
            </a:r>
            <a:endParaRPr lang="he-IL" sz="1600" dirty="0"/>
          </a:p>
        </p:txBody>
      </p:sp>
      <p:grpSp>
        <p:nvGrpSpPr>
          <p:cNvPr id="179" name="Group 178"/>
          <p:cNvGrpSpPr/>
          <p:nvPr/>
        </p:nvGrpSpPr>
        <p:grpSpPr>
          <a:xfrm>
            <a:off x="5357818" y="5929330"/>
            <a:ext cx="1285884" cy="285752"/>
            <a:chOff x="5357818" y="6286520"/>
            <a:chExt cx="1285884" cy="285752"/>
          </a:xfrm>
        </p:grpSpPr>
        <p:sp>
          <p:nvSpPr>
            <p:cNvPr id="74" name="TextBox 73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138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215206" y="5286388"/>
            <a:ext cx="714380" cy="523220"/>
            <a:chOff x="8215338" y="5572140"/>
            <a:chExt cx="714380" cy="523220"/>
          </a:xfrm>
        </p:grpSpPr>
        <p:sp>
          <p:nvSpPr>
            <p:cNvPr id="46" name="TextBox 45"/>
            <p:cNvSpPr txBox="1"/>
            <p:nvPr/>
          </p:nvSpPr>
          <p:spPr>
            <a:xfrm>
              <a:off x="8215338" y="5572140"/>
              <a:ext cx="714380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140" name="Isosceles Triangle 139"/>
            <p:cNvSpPr/>
            <p:nvPr/>
          </p:nvSpPr>
          <p:spPr>
            <a:xfrm rot="5400000">
              <a:off x="8179619" y="58936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358082" y="6072206"/>
            <a:ext cx="714380" cy="338554"/>
            <a:chOff x="6643702" y="2928934"/>
            <a:chExt cx="714380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45" name="Isosceles Triangle 144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Isosceles Triangle 145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58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59" name="Elbow Connector 158"/>
          <p:cNvCxnSpPr>
            <a:stCxn id="46" idx="3"/>
            <a:endCxn id="160" idx="1"/>
          </p:cNvCxnSpPr>
          <p:nvPr/>
        </p:nvCxnSpPr>
        <p:spPr>
          <a:xfrm>
            <a:off x="7929586" y="5547998"/>
            <a:ext cx="428090" cy="321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8143900" y="5000636"/>
            <a:ext cx="928694" cy="1232854"/>
            <a:chOff x="8143900" y="5000636"/>
            <a:chExt cx="928694" cy="1232854"/>
          </a:xfrm>
        </p:grpSpPr>
        <p:pic>
          <p:nvPicPr>
            <p:cNvPr id="160" name="Picture 159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61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162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64" name="Elbow Connector 163"/>
          <p:cNvCxnSpPr>
            <a:stCxn id="16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33"/>
          <p:cNvCxnSpPr>
            <a:stCxn id="51" idx="0"/>
          </p:cNvCxnSpPr>
          <p:nvPr/>
        </p:nvCxnSpPr>
        <p:spPr>
          <a:xfrm rot="10800000">
            <a:off x="4500563" y="2143117"/>
            <a:ext cx="357191" cy="30361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41"/>
          <p:cNvCxnSpPr>
            <a:stCxn id="36" idx="2"/>
          </p:cNvCxnSpPr>
          <p:nvPr/>
        </p:nvCxnSpPr>
        <p:spPr>
          <a:xfrm rot="16200000" flipH="1">
            <a:off x="2589595" y="732215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41"/>
          <p:cNvCxnSpPr>
            <a:stCxn id="58" idx="0"/>
            <a:endCxn id="122" idx="1"/>
          </p:cNvCxnSpPr>
          <p:nvPr/>
        </p:nvCxnSpPr>
        <p:spPr>
          <a:xfrm rot="5400000" flipH="1" flipV="1">
            <a:off x="2572583" y="1501022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41"/>
          <p:cNvCxnSpPr>
            <a:stCxn id="24" idx="0"/>
            <a:endCxn id="122" idx="2"/>
          </p:cNvCxnSpPr>
          <p:nvPr/>
        </p:nvCxnSpPr>
        <p:spPr>
          <a:xfrm flipH="1" flipV="1">
            <a:off x="4009793" y="2146505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41"/>
          <p:cNvCxnSpPr>
            <a:stCxn id="32" idx="2"/>
          </p:cNvCxnSpPr>
          <p:nvPr/>
        </p:nvCxnSpPr>
        <p:spPr>
          <a:xfrm rot="5400000">
            <a:off x="5136658" y="671790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Isosceles Triangle 215"/>
          <p:cNvSpPr/>
          <p:nvPr/>
        </p:nvSpPr>
        <p:spPr>
          <a:xfrm rot="5400000">
            <a:off x="5391869" y="5180899"/>
            <a:ext cx="170625" cy="9585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5429256" y="-214338"/>
            <a:ext cx="3571900" cy="12144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05" name="Rounded Rectangle 104"/>
          <p:cNvSpPr/>
          <p:nvPr/>
        </p:nvSpPr>
        <p:spPr>
          <a:xfrm>
            <a:off x="142844" y="2571744"/>
            <a:ext cx="3786214" cy="14287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02" name="Rounded Rectangle 101"/>
          <p:cNvSpPr/>
          <p:nvPr/>
        </p:nvSpPr>
        <p:spPr>
          <a:xfrm>
            <a:off x="357158" y="-200020"/>
            <a:ext cx="3143272" cy="11286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1214414" y="5072074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cxnSp>
        <p:nvCxnSpPr>
          <p:cNvPr id="11" name="Elbow Connector 10"/>
          <p:cNvCxnSpPr>
            <a:endCxn id="102" idx="1"/>
          </p:cNvCxnSpPr>
          <p:nvPr/>
        </p:nvCxnSpPr>
        <p:spPr>
          <a:xfrm flipV="1">
            <a:off x="-357222" y="364325"/>
            <a:ext cx="714380" cy="650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214950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00166" y="48357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16" y="2191400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8" name="Elbow Connector 17"/>
          <p:cNvCxnSpPr>
            <a:stCxn id="90" idx="2"/>
            <a:endCxn id="14" idx="0"/>
          </p:cNvCxnSpPr>
          <p:nvPr/>
        </p:nvCxnSpPr>
        <p:spPr>
          <a:xfrm rot="5400000">
            <a:off x="1700786" y="4572008"/>
            <a:ext cx="527454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3475723" y="316795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5" name="Elbow Connector 140"/>
          <p:cNvCxnSpPr>
            <a:endCxn id="2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904484" y="3104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42" name="Elbow Connector 41"/>
          <p:cNvCxnSpPr>
            <a:stCxn id="38" idx="0"/>
            <a:endCxn id="122" idx="0"/>
          </p:cNvCxnSpPr>
          <p:nvPr/>
        </p:nvCxnSpPr>
        <p:spPr>
          <a:xfrm rot="10800000" flipV="1">
            <a:off x="4009793" y="464324"/>
            <a:ext cx="1205150" cy="10358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072066" y="4357694"/>
            <a:ext cx="3286148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106" name="TextBox 105"/>
          <p:cNvSpPr txBox="1"/>
          <p:nvPr/>
        </p:nvSpPr>
        <p:spPr>
          <a:xfrm>
            <a:off x="5857884" y="412135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Elbow Connector 133"/>
          <p:cNvCxnSpPr>
            <a:stCxn id="106" idx="0"/>
            <a:endCxn id="122" idx="3"/>
          </p:cNvCxnSpPr>
          <p:nvPr/>
        </p:nvCxnSpPr>
        <p:spPr>
          <a:xfrm rot="16200000" flipV="1">
            <a:off x="4307405" y="2106529"/>
            <a:ext cx="2298015" cy="17316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28992" y="1500174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8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59" name="Elbow Connector 158"/>
          <p:cNvCxnSpPr>
            <a:stCxn id="104" idx="3"/>
            <a:endCxn id="160" idx="1"/>
          </p:cNvCxnSpPr>
          <p:nvPr/>
        </p:nvCxnSpPr>
        <p:spPr>
          <a:xfrm>
            <a:off x="8358214" y="5000636"/>
            <a:ext cx="356652" cy="5118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81"/>
          <p:cNvGrpSpPr/>
          <p:nvPr/>
        </p:nvGrpSpPr>
        <p:grpSpPr>
          <a:xfrm>
            <a:off x="8501090" y="4643446"/>
            <a:ext cx="928694" cy="1232854"/>
            <a:chOff x="8143900" y="5000636"/>
            <a:chExt cx="928694" cy="1232854"/>
          </a:xfrm>
        </p:grpSpPr>
        <p:pic>
          <p:nvPicPr>
            <p:cNvPr id="160" name="Picture 159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61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162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000636"/>
            <a:ext cx="1145071" cy="827424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-356450" y="5539623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64" name="Elbow Connector 163"/>
          <p:cNvCxnSpPr>
            <a:stCxn id="16" idx="1"/>
          </p:cNvCxnSpPr>
          <p:nvPr/>
        </p:nvCxnSpPr>
        <p:spPr>
          <a:xfrm rot="10800000">
            <a:off x="571472" y="5357827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33"/>
          <p:cNvCxnSpPr>
            <a:stCxn id="51" idx="0"/>
          </p:cNvCxnSpPr>
          <p:nvPr/>
        </p:nvCxnSpPr>
        <p:spPr>
          <a:xfrm rot="10800000">
            <a:off x="4500563" y="2143116"/>
            <a:ext cx="357191" cy="282180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41"/>
          <p:cNvCxnSpPr>
            <a:stCxn id="36" idx="2"/>
          </p:cNvCxnSpPr>
          <p:nvPr/>
        </p:nvCxnSpPr>
        <p:spPr>
          <a:xfrm rot="16200000" flipH="1">
            <a:off x="2589595" y="732215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41"/>
          <p:cNvCxnSpPr>
            <a:stCxn id="58" idx="0"/>
            <a:endCxn id="122" idx="1"/>
          </p:cNvCxnSpPr>
          <p:nvPr/>
        </p:nvCxnSpPr>
        <p:spPr>
          <a:xfrm rot="5400000" flipH="1" flipV="1">
            <a:off x="2572583" y="1501022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41"/>
          <p:cNvCxnSpPr>
            <a:stCxn id="24" idx="0"/>
            <a:endCxn id="122" idx="2"/>
          </p:cNvCxnSpPr>
          <p:nvPr/>
        </p:nvCxnSpPr>
        <p:spPr>
          <a:xfrm flipH="1" flipV="1">
            <a:off x="4009793" y="2146505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41"/>
          <p:cNvCxnSpPr>
            <a:stCxn id="32" idx="2"/>
          </p:cNvCxnSpPr>
          <p:nvPr/>
        </p:nvCxnSpPr>
        <p:spPr>
          <a:xfrm rot="5400000">
            <a:off x="5136658" y="671790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00166" y="400050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4547294" y="4811029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 descr="http://t3.gstatic.com/images?q=tbn:ANd9GcRhyddHnCx2I0AM2bqKR4xIGR80jqgpG5YYaMh7BH-sFJ9Cnh8i7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357298"/>
            <a:ext cx="5072098" cy="5072098"/>
          </a:xfrm>
          <a:prstGeom prst="rect">
            <a:avLst/>
          </a:prstGeom>
          <a:noFill/>
        </p:spPr>
      </p:pic>
      <p:pic>
        <p:nvPicPr>
          <p:cNvPr id="17412" name="Picture 4" descr="http://t3.gstatic.com/images?q=tbn:ANd9GcS_vj5Z00j7c0V9e6ihBBk27CFOFhrgdaTXsIhZ2uBJYMPryuw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736"/>
            <a:ext cx="2911875" cy="3571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43570" y="1000108"/>
            <a:ext cx="1670370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Modular 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De-Compressor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(JPEG)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44" y="3291488"/>
            <a:ext cx="1670370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Modular 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De-Compressor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(MPEG)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0694" y="5715016"/>
            <a:ext cx="1670370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Modular 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De-Compressor</a:t>
            </a:r>
          </a:p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(Run-Length)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86314" y="785794"/>
            <a:ext cx="319091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endCxn id="17415" idx="3"/>
          </p:cNvCxnSpPr>
          <p:nvPr/>
        </p:nvCxnSpPr>
        <p:spPr>
          <a:xfrm flipV="1">
            <a:off x="1643042" y="1495407"/>
            <a:ext cx="3143272" cy="12192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386050">
            <a:off x="2786063" y="1712696"/>
            <a:ext cx="134549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Compressed</a:t>
            </a:r>
          </a:p>
          <a:p>
            <a:pPr algn="ctr" rtl="0"/>
            <a:r>
              <a:rPr lang="en-US" dirty="0" smtClean="0"/>
              <a:t>Data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6143636" y="2571744"/>
            <a:ext cx="1071570" cy="9286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Message Decoder</a:t>
            </a:r>
            <a:endParaRPr lang="he-IL" dirty="0"/>
          </a:p>
        </p:txBody>
      </p:sp>
      <p:cxnSp>
        <p:nvCxnSpPr>
          <p:cNvPr id="18" name="Shape 17"/>
          <p:cNvCxnSpPr>
            <a:endCxn id="16" idx="0"/>
          </p:cNvCxnSpPr>
          <p:nvPr/>
        </p:nvCxnSpPr>
        <p:spPr>
          <a:xfrm>
            <a:off x="5092700" y="2120900"/>
            <a:ext cx="1586721" cy="450844"/>
          </a:xfrm>
          <a:prstGeom prst="bentConnector2">
            <a:avLst/>
          </a:prstGeom>
          <a:ln w="63500" cap="sq" cmpd="tri">
            <a:solidFill>
              <a:srgbClr val="00B050"/>
            </a:solidFill>
            <a:prstDash val="sysDash"/>
            <a:miter lim="800000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6" idx="3"/>
            <a:endCxn id="5" idx="3"/>
          </p:cNvCxnSpPr>
          <p:nvPr/>
        </p:nvCxnSpPr>
        <p:spPr>
          <a:xfrm flipV="1">
            <a:off x="7215206" y="1461773"/>
            <a:ext cx="98734" cy="1574318"/>
          </a:xfrm>
          <a:prstGeom prst="bentConnector3">
            <a:avLst>
              <a:gd name="adj1" fmla="val 331531"/>
            </a:avLst>
          </a:prstGeom>
          <a:ln cmpd="tri">
            <a:prstDash val="soli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hape 20"/>
          <p:cNvCxnSpPr>
            <a:stCxn id="16" idx="1"/>
            <a:endCxn id="6" idx="0"/>
          </p:cNvCxnSpPr>
          <p:nvPr/>
        </p:nvCxnSpPr>
        <p:spPr>
          <a:xfrm rot="10800000" flipV="1">
            <a:off x="4549930" y="3036090"/>
            <a:ext cx="1593707" cy="255397"/>
          </a:xfrm>
          <a:prstGeom prst="bentConnector2">
            <a:avLst/>
          </a:prstGeom>
          <a:ln cmpd="tri">
            <a:prstDash val="soli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hape 20"/>
          <p:cNvCxnSpPr>
            <a:stCxn id="16" idx="2"/>
            <a:endCxn id="7" idx="3"/>
          </p:cNvCxnSpPr>
          <p:nvPr/>
        </p:nvCxnSpPr>
        <p:spPr>
          <a:xfrm rot="16200000" flipH="1">
            <a:off x="5587121" y="4592737"/>
            <a:ext cx="2676243" cy="491643"/>
          </a:xfrm>
          <a:prstGeom prst="bentConnector4">
            <a:avLst>
              <a:gd name="adj1" fmla="val 41375"/>
              <a:gd name="adj2" fmla="val 155476"/>
            </a:avLst>
          </a:prstGeom>
          <a:ln cmpd="tri">
            <a:prstDash val="soli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29256" y="4429132"/>
            <a:ext cx="1143008" cy="92869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cxnSp>
        <p:nvCxnSpPr>
          <p:cNvPr id="37" name="Shape 36"/>
          <p:cNvCxnSpPr>
            <a:stCxn id="5" idx="1"/>
            <a:endCxn id="35" idx="0"/>
          </p:cNvCxnSpPr>
          <p:nvPr/>
        </p:nvCxnSpPr>
        <p:spPr>
          <a:xfrm rot="10800000" flipH="1" flipV="1">
            <a:off x="5643570" y="1461772"/>
            <a:ext cx="357190" cy="2967359"/>
          </a:xfrm>
          <a:prstGeom prst="bentConnector4">
            <a:avLst>
              <a:gd name="adj1" fmla="val -64000"/>
              <a:gd name="adj2" fmla="val 57779"/>
            </a:avLst>
          </a:prstGeom>
          <a:ln cmpd="dbl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6" idx="2"/>
            <a:endCxn id="35" idx="1"/>
          </p:cNvCxnSpPr>
          <p:nvPr/>
        </p:nvCxnSpPr>
        <p:spPr>
          <a:xfrm rot="16200000" flipH="1">
            <a:off x="4650262" y="4114484"/>
            <a:ext cx="678661" cy="879327"/>
          </a:xfrm>
          <a:prstGeom prst="bentConnector2">
            <a:avLst/>
          </a:prstGeom>
          <a:ln cmpd="dbl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7" idx="0"/>
            <a:endCxn id="35" idx="2"/>
          </p:cNvCxnSpPr>
          <p:nvPr/>
        </p:nvCxnSpPr>
        <p:spPr>
          <a:xfrm rot="16200000" flipV="1">
            <a:off x="5989725" y="5368861"/>
            <a:ext cx="357190" cy="335119"/>
          </a:xfrm>
          <a:prstGeom prst="bentConnector3">
            <a:avLst>
              <a:gd name="adj1" fmla="val 32222"/>
            </a:avLst>
          </a:prstGeom>
          <a:ln cmpd="dbl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/>
          <p:cNvSpPr/>
          <p:nvPr/>
        </p:nvSpPr>
        <p:spPr>
          <a:xfrm rot="16200000">
            <a:off x="4286248" y="214290"/>
            <a:ext cx="285752" cy="171451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071934" y="571480"/>
            <a:ext cx="6960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8 bits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503925" y="1273718"/>
            <a:ext cx="7825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1 Byte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503925" y="1702346"/>
            <a:ext cx="7825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1 Byte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5503925" y="2130974"/>
            <a:ext cx="7725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1 Byte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558637" y="2655324"/>
            <a:ext cx="8707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2 Bytes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5613349" y="3524722"/>
            <a:ext cx="221323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Up to 1 </a:t>
            </a:r>
            <a:r>
              <a:rPr lang="en-US" dirty="0" err="1" smtClean="0"/>
              <a:t>KByte</a:t>
            </a:r>
            <a:endParaRPr lang="en-US" dirty="0" smtClean="0"/>
          </a:p>
          <a:p>
            <a:pPr algn="ctr" rtl="0"/>
            <a:r>
              <a:rPr lang="en-US" dirty="0" smtClean="0"/>
              <a:t>(2 SDRAM’s full page)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5572132" y="4690600"/>
            <a:ext cx="7725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1 Byte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5585627" y="5131370"/>
            <a:ext cx="7725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1 Byte</a:t>
            </a:r>
            <a:endParaRPr lang="he-IL" dirty="0"/>
          </a:p>
        </p:txBody>
      </p:sp>
      <p:cxnSp>
        <p:nvCxnSpPr>
          <p:cNvPr id="18" name="Straight Arrow Connector 17"/>
          <p:cNvCxnSpPr>
            <a:stCxn id="11" idx="1"/>
          </p:cNvCxnSpPr>
          <p:nvPr/>
        </p:nvCxnSpPr>
        <p:spPr>
          <a:xfrm rot="10800000">
            <a:off x="5214943" y="1458384"/>
            <a:ext cx="28898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</p:cNvCxnSpPr>
          <p:nvPr/>
        </p:nvCxnSpPr>
        <p:spPr>
          <a:xfrm rot="10800000">
            <a:off x="5214943" y="1874870"/>
            <a:ext cx="288983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rot="10800000">
            <a:off x="5214943" y="2315640"/>
            <a:ext cx="28898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</p:cNvCxnSpPr>
          <p:nvPr/>
        </p:nvCxnSpPr>
        <p:spPr>
          <a:xfrm rot="10800000">
            <a:off x="5214943" y="2827848"/>
            <a:ext cx="343695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5214943" y="3862992"/>
            <a:ext cx="398407" cy="19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1"/>
          </p:cNvCxnSpPr>
          <p:nvPr/>
        </p:nvCxnSpPr>
        <p:spPr>
          <a:xfrm rot="10800000">
            <a:off x="5214942" y="487526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</p:cNvCxnSpPr>
          <p:nvPr/>
        </p:nvCxnSpPr>
        <p:spPr>
          <a:xfrm rot="10800000">
            <a:off x="5214943" y="5303894"/>
            <a:ext cx="370685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43306" y="1273718"/>
            <a:ext cx="1571636" cy="36933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SOF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3643306" y="1690204"/>
            <a:ext cx="1571636" cy="36933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Type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43306" y="2130974"/>
            <a:ext cx="1571636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Address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43306" y="2643182"/>
            <a:ext cx="1571636" cy="36933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Data Length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3306" y="3124328"/>
            <a:ext cx="1571636" cy="147732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endParaRPr lang="en-US" dirty="0" smtClean="0"/>
          </a:p>
          <a:p>
            <a:pPr algn="ctr" rtl="0"/>
            <a:endParaRPr lang="en-US" dirty="0" smtClean="0"/>
          </a:p>
          <a:p>
            <a:pPr algn="ctr" rtl="0"/>
            <a:r>
              <a:rPr lang="en-US" dirty="0" smtClean="0"/>
              <a:t>Data (Payload)</a:t>
            </a:r>
          </a:p>
          <a:p>
            <a:pPr algn="ctr" rtl="0"/>
            <a:endParaRPr lang="en-US" dirty="0" smtClean="0"/>
          </a:p>
          <a:p>
            <a:pPr algn="ctr" rtl="0"/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643306" y="4690600"/>
            <a:ext cx="1571636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CRC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43306" y="5119228"/>
            <a:ext cx="1571636" cy="36933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EOF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404</Words>
  <Application>Microsoft Office PowerPoint</Application>
  <PresentationFormat>On-screen Show (4:3)</PresentationFormat>
  <Paragraphs>246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Beeri</dc:creator>
  <cp:lastModifiedBy>Beeri</cp:lastModifiedBy>
  <cp:revision>119</cp:revision>
  <dcterms:created xsi:type="dcterms:W3CDTF">2011-03-23T15:34:31Z</dcterms:created>
  <dcterms:modified xsi:type="dcterms:W3CDTF">2011-05-26T04:23:52Z</dcterms:modified>
</cp:coreProperties>
</file>