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09728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64" autoAdjust="0"/>
    <p:restoredTop sz="84705" autoAdjust="0"/>
  </p:normalViewPr>
  <p:slideViewPr>
    <p:cSldViewPr>
      <p:cViewPr varScale="1">
        <p:scale>
          <a:sx n="65" d="100"/>
          <a:sy n="65" d="100"/>
        </p:scale>
        <p:origin x="-984" y="-108"/>
      </p:cViewPr>
      <p:guideLst>
        <p:guide orient="horz" pos="21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30427"/>
            <a:ext cx="932688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ט"ז/ניסן/תשע"ג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958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ט"ז/ניסן/תשע"ג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779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74639"/>
            <a:ext cx="24688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39"/>
            <a:ext cx="722376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ט"ז/ניסן/תשע"ג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583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ט"ז/ניסן/תשע"ג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452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406902"/>
            <a:ext cx="932688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ט"ז/ניסן/תשע"ג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128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2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2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ט"ז/ניסן/תשע"ג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902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4"/>
            <a:ext cx="484822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3" y="1535114"/>
            <a:ext cx="485013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3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ט"ז/ניסן/תשע"ג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425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ט"ז/ניסן/תשע"ג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256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ט"ז/ניסן/תשע"ג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66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3" y="273050"/>
            <a:ext cx="3609976" cy="1162051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73052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3" y="1435102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ט"ז/ניסן/תשע"ג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105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1"/>
            <a:ext cx="6583680" cy="566739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39"/>
            <a:ext cx="658368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ט"ז/ניסן/תשע"ג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16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74637"/>
            <a:ext cx="987552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00202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63840" y="6356352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29CB7-D74C-47FA-A22A-C6A2E8AA6A2B}" type="datetimeFigureOut">
              <a:rPr lang="he-IL" smtClean="0"/>
              <a:t>ט"ז/ניסן/תשע"ג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356352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640" y="6356352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153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33101" y="478229"/>
            <a:ext cx="1468963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Idle</a:t>
            </a:r>
            <a:endParaRPr lang="he-IL" b="1" dirty="0"/>
          </a:p>
        </p:txBody>
      </p:sp>
      <p:sp>
        <p:nvSpPr>
          <p:cNvPr id="6" name="Oval 5"/>
          <p:cNvSpPr/>
          <p:nvPr/>
        </p:nvSpPr>
        <p:spPr>
          <a:xfrm>
            <a:off x="9481726" y="2924944"/>
            <a:ext cx="1491074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Address </a:t>
            </a:r>
            <a:r>
              <a:rPr lang="en-US" b="1" dirty="0" err="1" smtClean="0"/>
              <a:t>Calc</a:t>
            </a:r>
            <a:endParaRPr lang="he-IL" b="1" dirty="0"/>
          </a:p>
        </p:txBody>
      </p:sp>
      <p:sp>
        <p:nvSpPr>
          <p:cNvPr id="7" name="Oval 6"/>
          <p:cNvSpPr/>
          <p:nvPr/>
        </p:nvSpPr>
        <p:spPr>
          <a:xfrm>
            <a:off x="6634866" y="4545499"/>
            <a:ext cx="1614994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Read from SDRAM</a:t>
            </a:r>
            <a:endParaRPr lang="he-IL" b="1" dirty="0"/>
          </a:p>
        </p:txBody>
      </p:sp>
      <p:sp>
        <p:nvSpPr>
          <p:cNvPr id="8" name="Oval 7"/>
          <p:cNvSpPr/>
          <p:nvPr/>
        </p:nvSpPr>
        <p:spPr>
          <a:xfrm>
            <a:off x="1595878" y="2924944"/>
            <a:ext cx="1987421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 smtClean="0"/>
              <a:t>WriteBack</a:t>
            </a:r>
            <a:endParaRPr lang="en-US" b="1" dirty="0" smtClean="0"/>
          </a:p>
          <a:p>
            <a:pPr algn="ctr"/>
            <a:r>
              <a:rPr lang="en-US" b="1" dirty="0" smtClean="0"/>
              <a:t>To SDRAM</a:t>
            </a:r>
            <a:endParaRPr lang="he-IL" b="1" dirty="0"/>
          </a:p>
        </p:txBody>
      </p:sp>
      <p:sp>
        <p:nvSpPr>
          <p:cNvPr id="9" name="Oval 8"/>
          <p:cNvSpPr/>
          <p:nvPr/>
        </p:nvSpPr>
        <p:spPr>
          <a:xfrm>
            <a:off x="2062084" y="4966142"/>
            <a:ext cx="2505878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Bilinear interpolation</a:t>
            </a:r>
            <a:endParaRPr lang="he-IL" b="1" dirty="0"/>
          </a:p>
        </p:txBody>
      </p:sp>
      <p:cxnSp>
        <p:nvCxnSpPr>
          <p:cNvPr id="24" name="Curved Connector 23"/>
          <p:cNvCxnSpPr>
            <a:endCxn id="4" idx="4"/>
          </p:cNvCxnSpPr>
          <p:nvPr/>
        </p:nvCxnSpPr>
        <p:spPr>
          <a:xfrm rot="16200000" flipV="1">
            <a:off x="2034228" y="1835720"/>
            <a:ext cx="1387692" cy="112098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902064" y="318058"/>
            <a:ext cx="2675368" cy="772239"/>
            <a:chOff x="2981234" y="934315"/>
            <a:chExt cx="4519649" cy="1095996"/>
          </a:xfrm>
        </p:grpSpPr>
        <p:cxnSp>
          <p:nvCxnSpPr>
            <p:cNvPr id="13" name="Curved Connector 12"/>
            <p:cNvCxnSpPr>
              <a:stCxn id="4" idx="6"/>
              <a:endCxn id="39" idx="1"/>
            </p:cNvCxnSpPr>
            <p:nvPr/>
          </p:nvCxnSpPr>
          <p:spPr>
            <a:xfrm flipV="1">
              <a:off x="2981234" y="1835426"/>
              <a:ext cx="4519649" cy="194885"/>
            </a:xfrm>
            <a:prstGeom prst="curvedConnector4">
              <a:avLst>
                <a:gd name="adj1" fmla="val 9129"/>
                <a:gd name="adj2" fmla="val 265386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70862" y="934315"/>
              <a:ext cx="2814927" cy="524172"/>
            </a:xfrm>
            <a:prstGeom prst="rect">
              <a:avLst/>
            </a:prstGeom>
            <a:solidFill>
              <a:srgbClr val="FFCC99">
                <a:alpha val="30196"/>
              </a:srgbClr>
            </a:solidFill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Request trigger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283201" y="1523094"/>
            <a:ext cx="9761388" cy="1905908"/>
            <a:chOff x="747163" y="901554"/>
            <a:chExt cx="7885396" cy="1521671"/>
          </a:xfrm>
        </p:grpSpPr>
        <p:cxnSp>
          <p:nvCxnSpPr>
            <p:cNvPr id="41" name="Curved Connector 40"/>
            <p:cNvCxnSpPr>
              <a:endCxn id="4" idx="5"/>
            </p:cNvCxnSpPr>
            <p:nvPr/>
          </p:nvCxnSpPr>
          <p:spPr>
            <a:xfrm rot="10800000">
              <a:off x="3146487" y="901554"/>
              <a:ext cx="5486072" cy="1521671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47163" y="1230055"/>
              <a:ext cx="2399324" cy="737184"/>
            </a:xfrm>
            <a:prstGeom prst="rect">
              <a:avLst/>
            </a:prstGeom>
            <a:solidFill>
              <a:srgbClr val="FFCC99">
                <a:alpha val="23137"/>
              </a:srgbClr>
            </a:solidFill>
            <a:ln>
              <a:noFill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/>
              <a:r>
                <a:rPr lang="en-US" dirty="0" err="1" smtClean="0"/>
                <a:t>Finish_image</a:t>
              </a:r>
              <a:r>
                <a:rPr lang="en-US" dirty="0" smtClean="0"/>
                <a:t>=1</a:t>
              </a:r>
              <a:br>
                <a:rPr lang="en-US" dirty="0" smtClean="0"/>
              </a:b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return to idle after complete full </a:t>
              </a:r>
              <a:r>
                <a:rPr lang="en-US" dirty="0" err="1" smtClean="0">
                  <a:solidFill>
                    <a:schemeClr val="accent3">
                      <a:lumMod val="50000"/>
                    </a:schemeClr>
                  </a:solidFill>
                </a:rPr>
                <a:t>calc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 cycle </a:t>
              </a:r>
              <a:endParaRPr lang="en-US" sz="2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49861" y="4149080"/>
            <a:ext cx="2914461" cy="1562485"/>
            <a:chOff x="8249861" y="4149080"/>
            <a:chExt cx="2914461" cy="1562485"/>
          </a:xfrm>
        </p:grpSpPr>
        <p:cxnSp>
          <p:nvCxnSpPr>
            <p:cNvPr id="16" name="Curved Connector 15"/>
            <p:cNvCxnSpPr>
              <a:stCxn id="6" idx="4"/>
              <a:endCxn id="7" idx="6"/>
            </p:cNvCxnSpPr>
            <p:nvPr/>
          </p:nvCxnSpPr>
          <p:spPr>
            <a:xfrm rot="5400000">
              <a:off x="8734319" y="3664622"/>
              <a:ext cx="1008487" cy="1977403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8510736" y="5157567"/>
              <a:ext cx="2653586" cy="553998"/>
            </a:xfrm>
            <a:prstGeom prst="rect">
              <a:avLst/>
            </a:prstGeom>
            <a:solidFill>
              <a:srgbClr val="FFCC99">
                <a:alpha val="30196"/>
              </a:srgbClr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Data Valid</a:t>
              </a:r>
            </a:p>
            <a:p>
              <a:pPr algn="l"/>
              <a:r>
                <a:rPr lang="en-US" sz="1200" dirty="0" smtClean="0">
                  <a:solidFill>
                    <a:schemeClr val="accent3">
                      <a:lumMod val="50000"/>
                    </a:schemeClr>
                  </a:solidFill>
                </a:rPr>
                <a:t>returns 4 pixel </a:t>
              </a:r>
              <a:r>
                <a:rPr lang="en-US" sz="1200" dirty="0" err="1" smtClean="0">
                  <a:solidFill>
                    <a:schemeClr val="accent3">
                      <a:lumMod val="50000"/>
                    </a:schemeClr>
                  </a:solidFill>
                </a:rPr>
                <a:t>addr</a:t>
              </a:r>
              <a:r>
                <a:rPr lang="en-US" sz="1200" dirty="0" smtClean="0">
                  <a:solidFill>
                    <a:schemeClr val="accent3">
                      <a:lumMod val="50000"/>
                    </a:schemeClr>
                  </a:solidFill>
                </a:rPr>
                <a:t> + 2 weight </a:t>
              </a:r>
              <a:r>
                <a:rPr lang="en-US" sz="1200" dirty="0" err="1" smtClean="0">
                  <a:solidFill>
                    <a:schemeClr val="accent3">
                      <a:lumMod val="50000"/>
                    </a:schemeClr>
                  </a:solidFill>
                </a:rPr>
                <a:t>fracs</a:t>
              </a:r>
              <a:endParaRPr lang="en-US" sz="1400" dirty="0" smtClean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3300" y="3535103"/>
            <a:ext cx="5898427" cy="861774"/>
            <a:chOff x="3662179" y="3535103"/>
            <a:chExt cx="5898427" cy="861774"/>
          </a:xfrm>
        </p:grpSpPr>
        <p:cxnSp>
          <p:nvCxnSpPr>
            <p:cNvPr id="29" name="Curved Connector 28"/>
            <p:cNvCxnSpPr>
              <a:stCxn id="6" idx="2"/>
              <a:endCxn id="8" idx="6"/>
            </p:cNvCxnSpPr>
            <p:nvPr/>
          </p:nvCxnSpPr>
          <p:spPr>
            <a:xfrm rot="10800000">
              <a:off x="3662179" y="3537012"/>
              <a:ext cx="5898427" cy="1270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515823" y="3535103"/>
              <a:ext cx="2653586" cy="861774"/>
            </a:xfrm>
            <a:prstGeom prst="rect">
              <a:avLst/>
            </a:prstGeom>
            <a:solidFill>
              <a:srgbClr val="FFCC99">
                <a:alpha val="30196"/>
              </a:srgbClr>
            </a:solidFill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Out of Range - Data not Valid</a:t>
              </a:r>
            </a:p>
            <a:p>
              <a:pPr algn="l" rtl="0"/>
              <a:r>
                <a:rPr lang="en-US" sz="1400" dirty="0" smtClean="0">
                  <a:solidFill>
                    <a:schemeClr val="accent3">
                      <a:lumMod val="50000"/>
                    </a:schemeClr>
                  </a:solidFill>
                </a:rPr>
                <a:t>Write back black</a:t>
              </a:r>
              <a:endParaRPr lang="en-US" sz="1600" dirty="0" smtClean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7962" y="5578210"/>
            <a:ext cx="2303414" cy="337875"/>
            <a:chOff x="4567962" y="5578210"/>
            <a:chExt cx="2303414" cy="337875"/>
          </a:xfrm>
        </p:grpSpPr>
        <p:cxnSp>
          <p:nvCxnSpPr>
            <p:cNvPr id="15" name="Curved Connector 14"/>
            <p:cNvCxnSpPr>
              <a:stCxn id="7" idx="3"/>
              <a:endCxn id="9" idx="6"/>
            </p:cNvCxnSpPr>
            <p:nvPr/>
          </p:nvCxnSpPr>
          <p:spPr>
            <a:xfrm rot="5400000" flipH="1">
              <a:off x="5713592" y="4432580"/>
              <a:ext cx="12154" cy="2303414"/>
            </a:xfrm>
            <a:prstGeom prst="curvedConnector4">
              <a:avLst>
                <a:gd name="adj1" fmla="val -4702156"/>
                <a:gd name="adj2" fmla="val 70848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835654" y="5639086"/>
              <a:ext cx="15142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accent3">
                      <a:lumMod val="50000"/>
                    </a:schemeClr>
                  </a:solidFill>
                </a:rPr>
                <a:t>returns 4 pixel</a:t>
              </a:r>
              <a:endParaRPr lang="he-IL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43416" y="3969810"/>
            <a:ext cx="1218669" cy="1608401"/>
            <a:chOff x="843416" y="3969810"/>
            <a:chExt cx="1218669" cy="1608401"/>
          </a:xfrm>
        </p:grpSpPr>
        <p:cxnSp>
          <p:nvCxnSpPr>
            <p:cNvPr id="21" name="Curved Connector 20"/>
            <p:cNvCxnSpPr>
              <a:stCxn id="9" idx="2"/>
              <a:endCxn id="8" idx="3"/>
            </p:cNvCxnSpPr>
            <p:nvPr/>
          </p:nvCxnSpPr>
          <p:spPr>
            <a:xfrm rot="10800000">
              <a:off x="1886930" y="3969810"/>
              <a:ext cx="175155" cy="1608401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843416" y="4797155"/>
              <a:ext cx="11068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accent3">
                      <a:lumMod val="50000"/>
                    </a:schemeClr>
                  </a:solidFill>
                </a:rPr>
                <a:t>Returns 1 pixel</a:t>
              </a:r>
              <a:endParaRPr lang="he-IL" sz="12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-2090" y="2"/>
            <a:ext cx="159796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Image Man Top - FSM</a:t>
            </a:r>
            <a:endParaRPr lang="he-IL" dirty="0"/>
          </a:p>
        </p:txBody>
      </p:sp>
      <p:grpSp>
        <p:nvGrpSpPr>
          <p:cNvPr id="3" name="Group 2"/>
          <p:cNvGrpSpPr/>
          <p:nvPr/>
        </p:nvGrpSpPr>
        <p:grpSpPr>
          <a:xfrm>
            <a:off x="7442363" y="1090297"/>
            <a:ext cx="2784900" cy="1834647"/>
            <a:chOff x="9419569" y="2682252"/>
            <a:chExt cx="2784900" cy="1834647"/>
          </a:xfrm>
        </p:grpSpPr>
        <p:cxnSp>
          <p:nvCxnSpPr>
            <p:cNvPr id="17" name="Curved Connector 16"/>
            <p:cNvCxnSpPr>
              <a:stCxn id="39" idx="6"/>
              <a:endCxn id="6" idx="0"/>
            </p:cNvCxnSpPr>
            <p:nvPr/>
          </p:nvCxnSpPr>
          <p:spPr>
            <a:xfrm>
              <a:off x="9419569" y="2977733"/>
              <a:ext cx="2784900" cy="1539166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966147" y="2682252"/>
              <a:ext cx="1745931" cy="369332"/>
            </a:xfrm>
            <a:prstGeom prst="rect">
              <a:avLst/>
            </a:prstGeom>
            <a:solidFill>
              <a:srgbClr val="FFCC99">
                <a:alpha val="30196"/>
              </a:srgbClr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err="1" smtClean="0"/>
                <a:t>Finish_image</a:t>
              </a:r>
              <a:r>
                <a:rPr lang="en-US" dirty="0" smtClean="0"/>
                <a:t>=0</a:t>
              </a:r>
            </a:p>
          </p:txBody>
        </p:sp>
      </p:grpSp>
      <p:sp>
        <p:nvSpPr>
          <p:cNvPr id="39" name="Oval 38"/>
          <p:cNvSpPr/>
          <p:nvPr/>
        </p:nvSpPr>
        <p:spPr>
          <a:xfrm>
            <a:off x="5257460" y="773710"/>
            <a:ext cx="2184903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Increment Coordinate</a:t>
            </a:r>
            <a:endParaRPr lang="he-IL" b="1" dirty="0"/>
          </a:p>
        </p:txBody>
      </p:sp>
      <p:cxnSp>
        <p:nvCxnSpPr>
          <p:cNvPr id="32" name="Curved Connector 31"/>
          <p:cNvCxnSpPr>
            <a:endCxn id="39" idx="3"/>
          </p:cNvCxnSpPr>
          <p:nvPr/>
        </p:nvCxnSpPr>
        <p:spPr>
          <a:xfrm flipV="1">
            <a:off x="3440965" y="1818575"/>
            <a:ext cx="2136467" cy="1423882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96653" y="2195572"/>
            <a:ext cx="1745931" cy="369332"/>
          </a:xfrm>
          <a:prstGeom prst="rect">
            <a:avLst/>
          </a:prstGeom>
          <a:solidFill>
            <a:srgbClr val="FFCC99">
              <a:alpha val="30196"/>
            </a:srgbClr>
          </a:solidFill>
        </p:spPr>
        <p:txBody>
          <a:bodyPr wrap="square" rtlCol="1">
            <a:spAutoFit/>
          </a:bodyPr>
          <a:lstStyle/>
          <a:p>
            <a:pPr algn="l"/>
            <a:r>
              <a:rPr lang="en-US" dirty="0" err="1" smtClean="0"/>
              <a:t>Finish_image</a:t>
            </a:r>
            <a:r>
              <a:rPr lang="en-US" dirty="0" smtClean="0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359060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61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49</Words>
  <Application>Microsoft Office PowerPoint</Application>
  <PresentationFormat>Custom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HSDSL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 Tsipin</dc:creator>
  <cp:lastModifiedBy>Ran Mizrahi</cp:lastModifiedBy>
  <cp:revision>18</cp:revision>
  <dcterms:created xsi:type="dcterms:W3CDTF">2012-08-07T12:32:31Z</dcterms:created>
  <dcterms:modified xsi:type="dcterms:W3CDTF">2013-03-27T16:53:07Z</dcterms:modified>
</cp:coreProperties>
</file>