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00" d="100"/>
          <a:sy n="100" d="100"/>
        </p:scale>
        <p:origin x="-2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BC4376-C3DE-4B1D-AA9F-C7298BE814A9}" type="datetimeFigureOut">
              <a:rPr lang="he-IL" smtClean="0"/>
              <a:t>י"א/ניסן/תשע"ב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57CD7A-9456-475D-B4AA-1DE72608A7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4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5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י"א/ניסן/תשע"ב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י"א/ניסן/תשע"ב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י"א/ניסן/תשע"ב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י"א/ניסן/תשע"ב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י"א/ניסן/תשע"ב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י"א/ניסן/תשע"ב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י"א/ניסן/תשע"ב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י"א/ניסן/תשע"ב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י"א/ניסן/תשע"ב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י"א/ניסן/תשע"ב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י"א/ניסן/תשע"ב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4652-B047-4066-943C-BED71DEDE269}" type="datetimeFigureOut">
              <a:rPr lang="he-IL" smtClean="0"/>
              <a:t>י"א/ניסן/תשע"ב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wmf"/><Relationship Id="rId5" Type="http://schemas.openxmlformats.org/officeDocument/2006/relationships/image" Target="../media/image9.png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8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Rectangle 3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TextBox 5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9" name="Oval 8"/>
          <p:cNvSpPr/>
          <p:nvPr/>
        </p:nvSpPr>
        <p:spPr>
          <a:xfrm>
            <a:off x="4714876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0" name="Oval 9"/>
          <p:cNvSpPr/>
          <p:nvPr/>
        </p:nvSpPr>
        <p:spPr>
          <a:xfrm>
            <a:off x="4929190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1" name="Oval 10"/>
          <p:cNvSpPr/>
          <p:nvPr/>
        </p:nvSpPr>
        <p:spPr>
          <a:xfrm>
            <a:off x="5143504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2" name="Oval 11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285852" y="235743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571604" y="214311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857356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9" name="Shape 18"/>
          <p:cNvCxnSpPr>
            <a:stCxn id="8" idx="0"/>
            <a:endCxn id="12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Rectangle 5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7" name="TextBox 6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9" name="Oval 8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166766" y="242886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146105" y="2750339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6" name="Oval 15"/>
          <p:cNvSpPr/>
          <p:nvPr/>
        </p:nvSpPr>
        <p:spPr>
          <a:xfrm>
            <a:off x="1309642" y="261222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7" name="Shape 18"/>
          <p:cNvCxnSpPr>
            <a:stCxn id="9" idx="0"/>
            <a:endCxn id="13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980728"/>
            <a:ext cx="309634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Right Arrow 6"/>
          <p:cNvSpPr/>
          <p:nvPr/>
        </p:nvSpPr>
        <p:spPr>
          <a:xfrm>
            <a:off x="1187624" y="1484784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input</a:t>
            </a:r>
            <a:endParaRPr lang="he-IL" dirty="0"/>
          </a:p>
        </p:txBody>
      </p:sp>
      <p:sp>
        <p:nvSpPr>
          <p:cNvPr id="8" name="Right Arrow 7"/>
          <p:cNvSpPr/>
          <p:nvPr/>
        </p:nvSpPr>
        <p:spPr>
          <a:xfrm>
            <a:off x="6156176" y="1521768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952836"/>
            <a:ext cx="17281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Coordinate(</a:t>
            </a:r>
            <a:r>
              <a:rPr lang="en-US" dirty="0" err="1" smtClean="0"/>
              <a:t>x,y</a:t>
            </a:r>
            <a:r>
              <a:rPr lang="en-US" dirty="0" smtClean="0"/>
              <a:t>) in output image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1952836"/>
            <a:ext cx="20882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4 addresses (</a:t>
            </a:r>
            <a:r>
              <a:rPr lang="en-US" dirty="0" err="1" smtClean="0"/>
              <a:t>SDram</a:t>
            </a:r>
            <a:r>
              <a:rPr lang="en-US" dirty="0" smtClean="0"/>
              <a:t>) of input image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040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71678"/>
            <a:ext cx="2322506" cy="232250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28728" y="242886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357290" y="1357298"/>
            <a:ext cx="1214446" cy="928694"/>
          </a:xfrm>
          <a:prstGeom prst="curvedConnector3">
            <a:avLst>
              <a:gd name="adj1" fmla="val 10667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85723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x_start,y_start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Input image</a:t>
            </a:r>
            <a:endParaRPr lang="he-IL" dirty="0"/>
          </a:p>
        </p:txBody>
      </p:sp>
      <p:pic>
        <p:nvPicPr>
          <p:cNvPr id="13" name="Picture 12" descr="Lena.jpg"/>
          <p:cNvPicPr>
            <a:picLocks noChangeAspect="1"/>
          </p:cNvPicPr>
          <p:nvPr/>
        </p:nvPicPr>
        <p:blipFill>
          <a:blip r:embed="rId3"/>
          <a:srcRect l="36911" t="15380"/>
          <a:stretch>
            <a:fillRect/>
          </a:stretch>
        </p:blipFill>
        <p:spPr>
          <a:xfrm>
            <a:off x="3857620" y="2428868"/>
            <a:ext cx="1465250" cy="1965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6182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 image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40" y="3357562"/>
            <a:ext cx="5000660" cy="321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2" descr="Rotating the other way"/>
          <p:cNvPicPr>
            <a:picLocks noChangeAspect="1" noChangeArrowheads="1"/>
          </p:cNvPicPr>
          <p:nvPr/>
        </p:nvPicPr>
        <p:blipFill>
          <a:blip r:embed="rId4"/>
          <a:srcRect t="57500"/>
          <a:stretch>
            <a:fillRect/>
          </a:stretch>
        </p:blipFill>
        <p:spPr bwMode="auto">
          <a:xfrm>
            <a:off x="2571736" y="500042"/>
            <a:ext cx="4538457" cy="1928826"/>
          </a:xfrm>
          <a:prstGeom prst="rect">
            <a:avLst/>
          </a:prstGeom>
          <a:noFill/>
        </p:spPr>
      </p:pic>
      <p:pic>
        <p:nvPicPr>
          <p:cNvPr id="6" name="Picture 4" descr="http://gotechbench.com/images/magnifyingglas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000372"/>
            <a:ext cx="1005847" cy="785818"/>
          </a:xfrm>
          <a:prstGeom prst="rect">
            <a:avLst/>
          </a:prstGeom>
          <a:noFill/>
        </p:spPr>
      </p:pic>
      <p:sp>
        <p:nvSpPr>
          <p:cNvPr id="7" name="Curved Right Arrow 6"/>
          <p:cNvSpPr/>
          <p:nvPr/>
        </p:nvSpPr>
        <p:spPr>
          <a:xfrm>
            <a:off x="2000232" y="1857364"/>
            <a:ext cx="500066" cy="278608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2357430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46934" y="2357430"/>
            <a:ext cx="824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Source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4643438" y="5857892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6643702" y="4000504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4643438" y="4000504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6643702" y="5857892"/>
            <a:ext cx="285752" cy="28575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643570" y="507207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(X,Y)</a:t>
            </a:r>
            <a:endParaRPr lang="he-IL" sz="2400" dirty="0"/>
          </a:p>
        </p:txBody>
      </p:sp>
      <p:sp>
        <p:nvSpPr>
          <p:cNvPr id="15" name="Oval 14"/>
          <p:cNvSpPr/>
          <p:nvPr/>
        </p:nvSpPr>
        <p:spPr>
          <a:xfrm>
            <a:off x="5500694" y="4786322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ight Brace 15"/>
          <p:cNvSpPr/>
          <p:nvPr/>
        </p:nvSpPr>
        <p:spPr>
          <a:xfrm>
            <a:off x="5786446" y="4071942"/>
            <a:ext cx="285752" cy="785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6143636" y="4357694"/>
          <a:ext cx="292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6" imgW="291960" imgH="190440" progId="Equation.DSMT4">
                  <p:embed/>
                </p:oleObj>
              </mc:Choice>
              <mc:Fallback>
                <p:oleObj name="Equation" r:id="rId6" imgW="29196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4357694"/>
                        <a:ext cx="2921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Brace 17"/>
          <p:cNvSpPr/>
          <p:nvPr/>
        </p:nvSpPr>
        <p:spPr>
          <a:xfrm rot="5400000">
            <a:off x="4964909" y="4750603"/>
            <a:ext cx="321471" cy="8215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4987934" y="5357820"/>
          <a:ext cx="317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8" imgW="317160" imgH="190440" progId="Equation.DSMT4">
                  <p:embed/>
                </p:oleObj>
              </mc:Choice>
              <mc:Fallback>
                <p:oleObj name="Equation" r:id="rId8" imgW="31716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34" y="5357820"/>
                        <a:ext cx="317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3222611" y="3500438"/>
          <a:ext cx="1206513" cy="49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10" imgW="622080" imgH="253800" progId="Equation.DSMT4">
                  <p:embed/>
                </p:oleObj>
              </mc:Choice>
              <mc:Fallback>
                <p:oleObj name="Equation" r:id="rId10" imgW="62208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11" y="3500438"/>
                        <a:ext cx="1206513" cy="492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6929454" y="3500438"/>
          <a:ext cx="1206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12" imgW="622080" imgH="253800" progId="Equation.DSMT4">
                  <p:embed/>
                </p:oleObj>
              </mc:Choice>
              <mc:Fallback>
                <p:oleObj name="Equation" r:id="rId12" imgW="62208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3500438"/>
                        <a:ext cx="1206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3428992" y="5857892"/>
          <a:ext cx="1206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14" imgW="622080" imgH="253800" progId="Equation.DSMT4">
                  <p:embed/>
                </p:oleObj>
              </mc:Choice>
              <mc:Fallback>
                <p:oleObj name="Equation" r:id="rId14" imgW="62208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857892"/>
                        <a:ext cx="1206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6929454" y="6000768"/>
          <a:ext cx="1206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6" imgW="622080" imgH="253800" progId="Equation.DSMT4">
                  <p:embed/>
                </p:oleObj>
              </mc:Choice>
              <mc:Fallback>
                <p:oleObj name="Equation" r:id="rId16" imgW="62208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6000768"/>
                        <a:ext cx="1206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>
          <a:xfrm>
            <a:off x="3071802" y="1500174"/>
            <a:ext cx="71438" cy="714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3143240" y="13572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3295640" y="15096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857488" y="15001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009888" y="16525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3162288" y="18049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314688" y="19573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3448040" y="16620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5429256" y="5857892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Oval 32"/>
          <p:cNvSpPr/>
          <p:nvPr/>
        </p:nvSpPr>
        <p:spPr>
          <a:xfrm>
            <a:off x="5429256" y="4000504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/>
          <p:cNvSpPr txBox="1"/>
          <p:nvPr/>
        </p:nvSpPr>
        <p:spPr>
          <a:xfrm>
            <a:off x="5500694" y="3643314"/>
            <a:ext cx="4286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R1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5429256" y="6072206"/>
            <a:ext cx="4286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R2</a:t>
            </a:r>
            <a:endParaRPr lang="he-IL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6750859" y="160733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215206" y="1142984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72462" y="100010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Y’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000892" y="2000240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X’</a:t>
            </a:r>
            <a:endParaRPr lang="he-IL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392877" y="167876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224" y="1214422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71604" y="107154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500034" y="214311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2" y="5805161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929324" y="201894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14478" y="375873"/>
            <a:ext cx="1053790" cy="78123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-32" y="2661889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85720" y="-52755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9" name="TextBox 8"/>
          <p:cNvSpPr txBox="1"/>
          <p:nvPr/>
        </p:nvSpPr>
        <p:spPr>
          <a:xfrm>
            <a:off x="428596" y="518749"/>
            <a:ext cx="684803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85293" y="161559"/>
            <a:ext cx="98296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r>
              <a:rPr lang="en-US" sz="1100" dirty="0" smtClean="0"/>
              <a:t> </a:t>
            </a:r>
          </a:p>
          <a:p>
            <a:pPr algn="ctr" rtl="0"/>
            <a:r>
              <a:rPr lang="en-US" sz="1100" dirty="0" smtClean="0"/>
              <a:t>Decoder</a:t>
            </a:r>
            <a:endParaRPr lang="he-IL" sz="1100" dirty="0"/>
          </a:p>
        </p:txBody>
      </p:sp>
      <p:cxnSp>
        <p:nvCxnSpPr>
          <p:cNvPr id="11" name="Elbow Connector 10"/>
          <p:cNvCxnSpPr>
            <a:stCxn id="9" idx="3"/>
            <a:endCxn id="10" idx="1"/>
          </p:cNvCxnSpPr>
          <p:nvPr/>
        </p:nvCxnSpPr>
        <p:spPr>
          <a:xfrm flipV="1">
            <a:off x="1113399" y="377003"/>
            <a:ext cx="271894" cy="272551"/>
          </a:xfrm>
          <a:prstGeom prst="bentConnector3">
            <a:avLst>
              <a:gd name="adj1" fmla="val 289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9" idx="1"/>
          </p:cNvCxnSpPr>
          <p:nvPr/>
        </p:nvCxnSpPr>
        <p:spPr>
          <a:xfrm flipV="1">
            <a:off x="-285784" y="649554"/>
            <a:ext cx="714380" cy="154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728" y="5948037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5568822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-32" y="1609857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6" name="Elbow Connector 15"/>
          <p:cNvCxnSpPr>
            <a:stCxn id="19" idx="2"/>
            <a:endCxn id="14" idx="0"/>
          </p:cNvCxnSpPr>
          <p:nvPr/>
        </p:nvCxnSpPr>
        <p:spPr>
          <a:xfrm rot="5400000">
            <a:off x="1564758" y="4990471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3"/>
          <p:cNvSpPr txBox="1"/>
          <p:nvPr/>
        </p:nvSpPr>
        <p:spPr>
          <a:xfrm>
            <a:off x="857224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3042" y="3996057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20" name="Shape 21"/>
          <p:cNvCxnSpPr>
            <a:endCxn id="19" idx="1"/>
          </p:cNvCxnSpPr>
          <p:nvPr/>
        </p:nvCxnSpPr>
        <p:spPr>
          <a:xfrm rot="16200000" flipH="1">
            <a:off x="1238062" y="3852687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2"/>
          <p:cNvCxnSpPr>
            <a:stCxn id="49" idx="2"/>
            <a:endCxn id="19" idx="3"/>
          </p:cNvCxnSpPr>
          <p:nvPr/>
        </p:nvCxnSpPr>
        <p:spPr>
          <a:xfrm rot="5400000">
            <a:off x="2518034" y="3858599"/>
            <a:ext cx="52420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3547161" y="325809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22"/>
          <p:cNvCxnSpPr>
            <a:stCxn id="18" idx="3"/>
            <a:endCxn id="22" idx="2"/>
          </p:cNvCxnSpPr>
          <p:nvPr/>
        </p:nvCxnSpPr>
        <p:spPr>
          <a:xfrm>
            <a:off x="3428992" y="3257535"/>
            <a:ext cx="428628" cy="154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00694" y="-267069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25" name="TextBox 24"/>
          <p:cNvSpPr txBox="1"/>
          <p:nvPr/>
        </p:nvSpPr>
        <p:spPr>
          <a:xfrm>
            <a:off x="5929322" y="161559"/>
            <a:ext cx="95090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endParaRPr lang="en-US" sz="1100" dirty="0" smtClean="0"/>
          </a:p>
          <a:p>
            <a:pPr algn="ctr" rtl="0"/>
            <a:r>
              <a:rPr lang="en-US" sz="1100" dirty="0" smtClean="0"/>
              <a:t>Encoder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266036" y="447311"/>
            <a:ext cx="733244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27" name="Elbow Connector 26"/>
          <p:cNvCxnSpPr>
            <a:stCxn id="25" idx="3"/>
            <a:endCxn id="26" idx="1"/>
          </p:cNvCxnSpPr>
          <p:nvPr/>
        </p:nvCxnSpPr>
        <p:spPr>
          <a:xfrm>
            <a:off x="6880223" y="377003"/>
            <a:ext cx="1385813" cy="201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5008" y="101881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9" name="Elbow Connector 140"/>
          <p:cNvCxnSpPr>
            <a:stCxn id="24" idx="3"/>
            <a:endCxn id="6" idx="1"/>
          </p:cNvCxnSpPr>
          <p:nvPr/>
        </p:nvCxnSpPr>
        <p:spPr>
          <a:xfrm flipH="1">
            <a:off x="-1214478" y="411592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4480" y="99679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1" name="Elbow Connector 30"/>
          <p:cNvCxnSpPr>
            <a:stCxn id="10" idx="2"/>
            <a:endCxn id="30" idx="0"/>
          </p:cNvCxnSpPr>
          <p:nvPr/>
        </p:nvCxnSpPr>
        <p:spPr>
          <a:xfrm rot="16200000" flipH="1">
            <a:off x="1825628" y="643591"/>
            <a:ext cx="404344" cy="3020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975922" y="54345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3" name="Elbow Connector 32"/>
          <p:cNvCxnSpPr>
            <a:stCxn id="28" idx="0"/>
            <a:endCxn id="25" idx="2"/>
          </p:cNvCxnSpPr>
          <p:nvPr/>
        </p:nvCxnSpPr>
        <p:spPr>
          <a:xfrm rot="5400000" flipH="1" flipV="1">
            <a:off x="6078880" y="692922"/>
            <a:ext cx="426369" cy="225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2" idx="0"/>
            <a:endCxn id="62" idx="0"/>
          </p:cNvCxnSpPr>
          <p:nvPr/>
        </p:nvCxnSpPr>
        <p:spPr>
          <a:xfrm rot="10800000" flipV="1">
            <a:off x="4081231" y="697345"/>
            <a:ext cx="1205150" cy="8929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64" idx="0"/>
          </p:cNvCxnSpPr>
          <p:nvPr/>
        </p:nvCxnSpPr>
        <p:spPr>
          <a:xfrm flipV="1">
            <a:off x="5929326" y="2804764"/>
            <a:ext cx="1115334" cy="285754"/>
          </a:xfrm>
          <a:prstGeom prst="bentConnector4">
            <a:avLst>
              <a:gd name="adj1" fmla="val 16013"/>
              <a:gd name="adj2" fmla="val 17999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04552" y="28294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37" name="Elbow Connector 36"/>
          <p:cNvCxnSpPr>
            <a:stCxn id="66" idx="3"/>
            <a:endCxn id="70" idx="1"/>
          </p:cNvCxnSpPr>
          <p:nvPr/>
        </p:nvCxnSpPr>
        <p:spPr>
          <a:xfrm flipV="1">
            <a:off x="7500960" y="3352126"/>
            <a:ext cx="571504" cy="528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57356" y="244757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9" name="Shape 208"/>
          <p:cNvCxnSpPr>
            <a:stCxn id="38" idx="2"/>
          </p:cNvCxnSpPr>
          <p:nvPr/>
        </p:nvCxnSpPr>
        <p:spPr>
          <a:xfrm rot="5400000">
            <a:off x="1719211" y="2393432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14480" y="2447575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41" name="Oval 40"/>
          <p:cNvSpPr/>
          <p:nvPr/>
        </p:nvSpPr>
        <p:spPr>
          <a:xfrm>
            <a:off x="3929058" y="3733459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42" name="Oval 41"/>
          <p:cNvSpPr/>
          <p:nvPr/>
        </p:nvSpPr>
        <p:spPr>
          <a:xfrm>
            <a:off x="2357422" y="544797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43" name="Oval 42"/>
          <p:cNvSpPr/>
          <p:nvPr/>
        </p:nvSpPr>
        <p:spPr>
          <a:xfrm>
            <a:off x="257173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44" name="Oval 43"/>
          <p:cNvSpPr/>
          <p:nvPr/>
        </p:nvSpPr>
        <p:spPr>
          <a:xfrm>
            <a:off x="5761742" y="327311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45" name="Oval 44"/>
          <p:cNvSpPr/>
          <p:nvPr/>
        </p:nvSpPr>
        <p:spPr>
          <a:xfrm>
            <a:off x="5143504" y="109025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46" name="Oval 45"/>
          <p:cNvSpPr/>
          <p:nvPr/>
        </p:nvSpPr>
        <p:spPr>
          <a:xfrm>
            <a:off x="650082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47" name="Elbow Connector 46"/>
          <p:cNvCxnSpPr>
            <a:stCxn id="64" idx="2"/>
            <a:endCxn id="66" idx="0"/>
          </p:cNvCxnSpPr>
          <p:nvPr/>
        </p:nvCxnSpPr>
        <p:spPr>
          <a:xfrm rot="5400000">
            <a:off x="6651893" y="3349443"/>
            <a:ext cx="598893" cy="1866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5186" y="3543287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3174" y="3471849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50" name="Oval 49"/>
          <p:cNvSpPr/>
          <p:nvPr/>
        </p:nvSpPr>
        <p:spPr>
          <a:xfrm>
            <a:off x="3071802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928926" y="40001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2" name="Elbow Connector 51"/>
          <p:cNvCxnSpPr>
            <a:stCxn id="51" idx="1"/>
            <a:endCxn id="10" idx="3"/>
          </p:cNvCxnSpPr>
          <p:nvPr/>
        </p:nvCxnSpPr>
        <p:spPr>
          <a:xfrm rot="10800000">
            <a:off x="2368254" y="377004"/>
            <a:ext cx="560672" cy="15381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94751" y="4282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4" name="Elbow Connector 53"/>
          <p:cNvCxnSpPr>
            <a:stCxn id="53" idx="1"/>
            <a:endCxn id="25" idx="0"/>
          </p:cNvCxnSpPr>
          <p:nvPr/>
        </p:nvCxnSpPr>
        <p:spPr>
          <a:xfrm rot="10800000">
            <a:off x="6404773" y="161560"/>
            <a:ext cx="1389978" cy="12071"/>
          </a:xfrm>
          <a:prstGeom prst="bentConnector4">
            <a:avLst>
              <a:gd name="adj1" fmla="val 32897"/>
              <a:gd name="adj2" fmla="val 19937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85720" y="-324189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56" name="Rounded Rectangle 55"/>
          <p:cNvSpPr/>
          <p:nvPr/>
        </p:nvSpPr>
        <p:spPr>
          <a:xfrm>
            <a:off x="7786710" y="-538527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7" name="Rounded Rectangle 56"/>
          <p:cNvSpPr/>
          <p:nvPr/>
        </p:nvSpPr>
        <p:spPr>
          <a:xfrm>
            <a:off x="7786712" y="1876070"/>
            <a:ext cx="1428760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8" name="Rounded Rectangle 57"/>
          <p:cNvSpPr/>
          <p:nvPr/>
        </p:nvSpPr>
        <p:spPr>
          <a:xfrm>
            <a:off x="-71470" y="4662153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6715142" y="171116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Oval 59"/>
          <p:cNvSpPr/>
          <p:nvPr/>
        </p:nvSpPr>
        <p:spPr>
          <a:xfrm>
            <a:off x="6715693" y="18275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00430" y="1590319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1000100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286513" y="2804764"/>
            <a:ext cx="1516293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Pixel Manger</a:t>
            </a:r>
            <a:endParaRPr lang="he-IL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215076" y="3733458"/>
            <a:ext cx="1285884" cy="285752"/>
            <a:chOff x="5357818" y="6286520"/>
            <a:chExt cx="1285884" cy="285752"/>
          </a:xfrm>
        </p:grpSpPr>
        <p:sp>
          <p:nvSpPr>
            <p:cNvPr id="66" name="TextBox 65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Isosceles Triangle 67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72464" y="3090516"/>
            <a:ext cx="714380" cy="523220"/>
            <a:chOff x="8215338" y="5572140"/>
            <a:chExt cx="714380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8215338" y="5572140"/>
              <a:ext cx="714380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179619" y="58936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15340" y="3876334"/>
            <a:ext cx="714380" cy="338554"/>
            <a:chOff x="6643702" y="2928934"/>
            <a:chExt cx="714380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74" name="Isosceles Triangle 7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6" name="TextBox 7"/>
          <p:cNvSpPr txBox="1"/>
          <p:nvPr/>
        </p:nvSpPr>
        <p:spPr>
          <a:xfrm>
            <a:off x="-1143040" y="1161691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77" name="Elbow Connector 76"/>
          <p:cNvCxnSpPr>
            <a:stCxn id="70" idx="3"/>
            <a:endCxn id="79" idx="1"/>
          </p:cNvCxnSpPr>
          <p:nvPr/>
        </p:nvCxnSpPr>
        <p:spPr>
          <a:xfrm>
            <a:off x="8786844" y="3352126"/>
            <a:ext cx="428090" cy="321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9001158" y="2804764"/>
            <a:ext cx="928694" cy="1232854"/>
            <a:chOff x="8143900" y="5000636"/>
            <a:chExt cx="928694" cy="1232854"/>
          </a:xfrm>
        </p:grpSpPr>
        <p:pic>
          <p:nvPicPr>
            <p:cNvPr id="79" name="Picture 78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80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81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14346" y="5733723"/>
            <a:ext cx="1145071" cy="827424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-285012" y="6272710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83" name="Elbow Connector 82"/>
          <p:cNvCxnSpPr>
            <a:stCxn id="4" idx="1"/>
          </p:cNvCxnSpPr>
          <p:nvPr/>
        </p:nvCxnSpPr>
        <p:spPr>
          <a:xfrm rot="10800000">
            <a:off x="642910" y="6090914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36" idx="0"/>
          </p:cNvCxnSpPr>
          <p:nvPr/>
        </p:nvCxnSpPr>
        <p:spPr>
          <a:xfrm rot="10800000">
            <a:off x="4643439" y="2180531"/>
            <a:ext cx="1071572" cy="8028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41"/>
          <p:cNvCxnSpPr>
            <a:stCxn id="30" idx="2"/>
          </p:cNvCxnSpPr>
          <p:nvPr/>
        </p:nvCxnSpPr>
        <p:spPr>
          <a:xfrm rot="16200000" flipH="1">
            <a:off x="2661033" y="822360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41"/>
          <p:cNvCxnSpPr>
            <a:stCxn id="38" idx="0"/>
            <a:endCxn id="62" idx="1"/>
          </p:cNvCxnSpPr>
          <p:nvPr/>
        </p:nvCxnSpPr>
        <p:spPr>
          <a:xfrm rot="5400000" flipH="1" flipV="1">
            <a:off x="2644021" y="1591167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41"/>
          <p:cNvCxnSpPr>
            <a:stCxn id="22" idx="0"/>
            <a:endCxn id="62" idx="2"/>
          </p:cNvCxnSpPr>
          <p:nvPr/>
        </p:nvCxnSpPr>
        <p:spPr>
          <a:xfrm flipH="1" flipV="1">
            <a:off x="4081231" y="2236650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41"/>
          <p:cNvCxnSpPr>
            <a:stCxn id="28" idx="2"/>
          </p:cNvCxnSpPr>
          <p:nvPr/>
        </p:nvCxnSpPr>
        <p:spPr>
          <a:xfrm rot="5400000">
            <a:off x="5208096" y="761935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Isosceles Triangle 88"/>
          <p:cNvSpPr/>
          <p:nvPr/>
        </p:nvSpPr>
        <p:spPr>
          <a:xfrm rot="5400000">
            <a:off x="6249127" y="2985027"/>
            <a:ext cx="170625" cy="95851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1" name="Elbow Connector 133"/>
          <p:cNvCxnSpPr>
            <a:stCxn id="59" idx="1"/>
          </p:cNvCxnSpPr>
          <p:nvPr/>
        </p:nvCxnSpPr>
        <p:spPr>
          <a:xfrm rot="10800000" flipV="1">
            <a:off x="4662032" y="1865057"/>
            <a:ext cx="2053111" cy="6968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867278" y="455499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Elbow Connector 99"/>
          <p:cNvCxnSpPr>
            <a:endCxn id="107" idx="3"/>
          </p:cNvCxnSpPr>
          <p:nvPr/>
        </p:nvCxnSpPr>
        <p:spPr>
          <a:xfrm rot="10800000">
            <a:off x="6179356" y="5220781"/>
            <a:ext cx="468367" cy="1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4342507" y="599354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2" name="Elbow Connector 101"/>
          <p:cNvCxnSpPr/>
          <p:nvPr/>
        </p:nvCxnSpPr>
        <p:spPr>
          <a:xfrm rot="5400000" flipH="1" flipV="1">
            <a:off x="6958627" y="5860699"/>
            <a:ext cx="870353" cy="2143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83806" y="56830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04" name="Elbow Connector 103"/>
          <p:cNvCxnSpPr>
            <a:endCxn id="124" idx="1"/>
          </p:cNvCxnSpPr>
          <p:nvPr/>
        </p:nvCxnSpPr>
        <p:spPr>
          <a:xfrm rot="16200000" flipH="1">
            <a:off x="5372882" y="5651564"/>
            <a:ext cx="477919" cy="2137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6884390" y="4314311"/>
            <a:ext cx="1523997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91690" y="4928392"/>
            <a:ext cx="1087665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Addr</a:t>
            </a:r>
            <a:r>
              <a:rPr lang="en-US" sz="1600" dirty="0" smtClean="0"/>
              <a:t> Converter</a:t>
            </a:r>
            <a:endParaRPr lang="he-IL" sz="1600" dirty="0"/>
          </a:p>
        </p:txBody>
      </p:sp>
      <p:cxnSp>
        <p:nvCxnSpPr>
          <p:cNvPr id="119" name="Elbow Connector 118"/>
          <p:cNvCxnSpPr/>
          <p:nvPr/>
        </p:nvCxnSpPr>
        <p:spPr>
          <a:xfrm rot="10800000" flipV="1">
            <a:off x="4960745" y="6180211"/>
            <a:ext cx="781934" cy="3613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718703" y="5704998"/>
            <a:ext cx="133557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Biliniar</a:t>
            </a:r>
            <a:r>
              <a:rPr lang="en-US" sz="1600" dirty="0" smtClean="0"/>
              <a:t> </a:t>
            </a:r>
            <a:r>
              <a:rPr lang="en-US" sz="1600" dirty="0" err="1" smtClean="0"/>
              <a:t>Interpulation</a:t>
            </a:r>
            <a:endParaRPr lang="he-IL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635656" y="4947905"/>
            <a:ext cx="1087665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Addr</a:t>
            </a:r>
            <a:r>
              <a:rPr lang="en-US" sz="1600" dirty="0" smtClean="0"/>
              <a:t> Calculator</a:t>
            </a:r>
            <a:endParaRPr lang="he-IL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37584" y="6403032"/>
            <a:ext cx="1372877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b="1" dirty="0" err="1" smtClean="0">
                <a:solidFill>
                  <a:schemeClr val="tx1"/>
                </a:solidFill>
              </a:rPr>
              <a:t>Param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Reg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49" name="Elbow Connector 133"/>
          <p:cNvCxnSpPr>
            <a:stCxn id="101" idx="0"/>
          </p:cNvCxnSpPr>
          <p:nvPr/>
        </p:nvCxnSpPr>
        <p:spPr>
          <a:xfrm rot="10800000">
            <a:off x="4498480" y="2236651"/>
            <a:ext cx="154486" cy="3910785"/>
          </a:xfrm>
          <a:prstGeom prst="bentConnector4">
            <a:avLst>
              <a:gd name="adj1" fmla="val 147975"/>
              <a:gd name="adj2" fmla="val 5196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33"/>
          <p:cNvCxnSpPr>
            <a:stCxn id="127" idx="1"/>
          </p:cNvCxnSpPr>
          <p:nvPr/>
        </p:nvCxnSpPr>
        <p:spPr>
          <a:xfrm rot="10800000">
            <a:off x="4643440" y="2236652"/>
            <a:ext cx="1119437" cy="223414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762876" y="431690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6" name="Oval 105"/>
          <p:cNvSpPr/>
          <p:nvPr/>
        </p:nvSpPr>
        <p:spPr>
          <a:xfrm>
            <a:off x="6477963" y="441036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62583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 rot="16200000">
            <a:off x="7478939" y="3454216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53" name="Rectangle 52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4" name="Rectangle 53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55" name="TextBox 54"/>
          <p:cNvSpPr txBox="1"/>
          <p:nvPr/>
        </p:nvSpPr>
        <p:spPr>
          <a:xfrm>
            <a:off x="676184" y="410745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887724" y="410745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57" name="Elbow Connector 56"/>
          <p:cNvCxnSpPr>
            <a:stCxn id="55" idx="3"/>
            <a:endCxn id="56" idx="1"/>
          </p:cNvCxnSpPr>
          <p:nvPr/>
        </p:nvCxnSpPr>
        <p:spPr>
          <a:xfrm>
            <a:off x="1360987" y="541550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79624" y="410745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59" name="Elbow Connector 58"/>
          <p:cNvCxnSpPr>
            <a:stCxn id="56" idx="3"/>
            <a:endCxn id="58" idx="1"/>
          </p:cNvCxnSpPr>
          <p:nvPr/>
        </p:nvCxnSpPr>
        <p:spPr>
          <a:xfrm>
            <a:off x="2513215" y="541550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4" idx="1"/>
          </p:cNvCxnSpPr>
          <p:nvPr/>
        </p:nvCxnSpPr>
        <p:spPr>
          <a:xfrm flipV="1">
            <a:off x="-357222" y="428604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14414" y="5478677"/>
            <a:ext cx="1428760" cy="1165033"/>
            <a:chOff x="1214414" y="5478677"/>
            <a:chExt cx="1428760" cy="1165033"/>
          </a:xfrm>
        </p:grpSpPr>
        <p:grpSp>
          <p:nvGrpSpPr>
            <p:cNvPr id="62" name="Group 61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157951" y="68308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67" name="Elbow Connector 66"/>
          <p:cNvCxnSpPr>
            <a:stCxn id="70" idx="2"/>
            <a:endCxn id="63" idx="0"/>
          </p:cNvCxnSpPr>
          <p:nvPr/>
        </p:nvCxnSpPr>
        <p:spPr>
          <a:xfrm rot="5400000">
            <a:off x="1493320" y="4900326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57422" y="278605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71604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71" name="Shape 19"/>
          <p:cNvCxnSpPr>
            <a:endCxn id="70" idx="1"/>
          </p:cNvCxnSpPr>
          <p:nvPr/>
        </p:nvCxnSpPr>
        <p:spPr>
          <a:xfrm rot="16200000" flipH="1">
            <a:off x="1166624" y="3762542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hape 20"/>
          <p:cNvCxnSpPr>
            <a:stCxn id="127" idx="2"/>
            <a:endCxn id="70" idx="3"/>
          </p:cNvCxnSpPr>
          <p:nvPr/>
        </p:nvCxnSpPr>
        <p:spPr>
          <a:xfrm rot="5400000">
            <a:off x="2398806" y="3720664"/>
            <a:ext cx="61978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5400000">
            <a:off x="3475723" y="302507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4" name="Elbow Connector 73"/>
          <p:cNvCxnSpPr>
            <a:stCxn id="69" idx="3"/>
            <a:endCxn id="73" idx="2"/>
          </p:cNvCxnSpPr>
          <p:nvPr/>
        </p:nvCxnSpPr>
        <p:spPr>
          <a:xfrm>
            <a:off x="3357554" y="3047668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76" name="TextBox 75"/>
          <p:cNvSpPr txBox="1"/>
          <p:nvPr/>
        </p:nvSpPr>
        <p:spPr>
          <a:xfrm>
            <a:off x="6008179" y="357166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117126" y="357166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78" name="Elbow Connector 77"/>
          <p:cNvCxnSpPr>
            <a:stCxn id="76" idx="3"/>
            <a:endCxn id="77" idx="1"/>
          </p:cNvCxnSpPr>
          <p:nvPr/>
        </p:nvCxnSpPr>
        <p:spPr>
          <a:xfrm>
            <a:off x="6575963" y="487971"/>
            <a:ext cx="54116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80" name="Elbow Connector 79"/>
          <p:cNvCxnSpPr>
            <a:stCxn id="77" idx="3"/>
            <a:endCxn id="79" idx="1"/>
          </p:cNvCxnSpPr>
          <p:nvPr/>
        </p:nvCxnSpPr>
        <p:spPr>
          <a:xfrm>
            <a:off x="7728191" y="487971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2" name="Shape 119"/>
          <p:cNvCxnSpPr>
            <a:stCxn id="73" idx="0"/>
          </p:cNvCxnSpPr>
          <p:nvPr/>
        </p:nvCxnSpPr>
        <p:spPr>
          <a:xfrm flipV="1">
            <a:off x="4093959" y="2678901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121"/>
          <p:cNvCxnSpPr>
            <a:stCxn id="154" idx="0"/>
            <a:endCxn id="100" idx="0"/>
          </p:cNvCxnSpPr>
          <p:nvPr/>
        </p:nvCxnSpPr>
        <p:spPr>
          <a:xfrm>
            <a:off x="4798456" y="2848200"/>
            <a:ext cx="2071581" cy="3219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5" idx="3"/>
            <a:endCxn id="51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6" name="Elbow Connector 85"/>
          <p:cNvCxnSpPr>
            <a:stCxn id="56" idx="2"/>
            <a:endCxn id="85" idx="0"/>
          </p:cNvCxnSpPr>
          <p:nvPr/>
        </p:nvCxnSpPr>
        <p:spPr>
          <a:xfrm rot="5400000">
            <a:off x="2036785" y="742960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8" name="Elbow Connector 87"/>
          <p:cNvCxnSpPr>
            <a:stCxn id="81" idx="0"/>
            <a:endCxn id="77" idx="2"/>
          </p:cNvCxnSpPr>
          <p:nvPr/>
        </p:nvCxnSpPr>
        <p:spPr>
          <a:xfrm rot="5400000" flipH="1" flipV="1">
            <a:off x="6610341" y="116352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1990" y="1571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90" name="Elbow Connector 89"/>
          <p:cNvCxnSpPr>
            <a:stCxn id="85" idx="2"/>
            <a:endCxn id="89" idx="0"/>
          </p:cNvCxnSpPr>
          <p:nvPr/>
        </p:nvCxnSpPr>
        <p:spPr>
          <a:xfrm rot="5400000">
            <a:off x="1561495" y="1025718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0"/>
          </p:cNvCxnSpPr>
          <p:nvPr/>
        </p:nvCxnSpPr>
        <p:spPr>
          <a:xfrm rot="10800000" flipV="1">
            <a:off x="1928795" y="607200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084350" y="2205730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TextBox 93"/>
          <p:cNvSpPr txBox="1"/>
          <p:nvPr/>
        </p:nvSpPr>
        <p:spPr>
          <a:xfrm>
            <a:off x="7512978" y="3134424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27622" y="3563052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9156052" y="2277168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97" name="Elbow Connector 96"/>
          <p:cNvCxnSpPr>
            <a:stCxn id="94" idx="2"/>
          </p:cNvCxnSpPr>
          <p:nvPr/>
        </p:nvCxnSpPr>
        <p:spPr>
          <a:xfrm rot="16200000" flipH="1">
            <a:off x="7564086" y="3788943"/>
            <a:ext cx="897918" cy="1428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41540" y="2277168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99" name="Shape 100"/>
          <p:cNvCxnSpPr>
            <a:stCxn id="95" idx="0"/>
            <a:endCxn id="98" idx="3"/>
          </p:cNvCxnSpPr>
          <p:nvPr/>
        </p:nvCxnSpPr>
        <p:spPr>
          <a:xfrm rot="16200000" flipV="1">
            <a:off x="9128593" y="2106833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6200000">
            <a:off x="6559578" y="301625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1" name="Shape 165"/>
          <p:cNvCxnSpPr>
            <a:stCxn id="98" idx="1"/>
            <a:endCxn id="100" idx="2"/>
          </p:cNvCxnSpPr>
          <p:nvPr/>
        </p:nvCxnSpPr>
        <p:spPr>
          <a:xfrm rot="10800000" flipV="1">
            <a:off x="7177814" y="2508001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Snip Same Side Corner Rectangle 101"/>
          <p:cNvSpPr/>
          <p:nvPr/>
        </p:nvSpPr>
        <p:spPr>
          <a:xfrm rot="5400000">
            <a:off x="9334646" y="3527333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03" name="TextBox 102"/>
          <p:cNvSpPr txBox="1"/>
          <p:nvPr/>
        </p:nvSpPr>
        <p:spPr>
          <a:xfrm>
            <a:off x="8941738" y="2777234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04" name="Shape 192"/>
          <p:cNvCxnSpPr>
            <a:stCxn id="103" idx="2"/>
            <a:endCxn id="102" idx="1"/>
          </p:cNvCxnSpPr>
          <p:nvPr/>
        </p:nvCxnSpPr>
        <p:spPr>
          <a:xfrm rot="16200000" flipH="1">
            <a:off x="9226148" y="3454554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23" idx="3"/>
          </p:cNvCxnSpPr>
          <p:nvPr/>
        </p:nvCxnSpPr>
        <p:spPr>
          <a:xfrm flipV="1">
            <a:off x="8655986" y="3920245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" idx="3"/>
            <a:endCxn id="95" idx="1"/>
          </p:cNvCxnSpPr>
          <p:nvPr/>
        </p:nvCxnSpPr>
        <p:spPr>
          <a:xfrm>
            <a:off x="9941869" y="3741647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Shape 208"/>
          <p:cNvCxnSpPr>
            <a:stCxn id="107" idx="2"/>
            <a:endCxn id="68" idx="0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0"/>
            <a:endCxn id="89" idx="1"/>
          </p:cNvCxnSpPr>
          <p:nvPr/>
        </p:nvCxnSpPr>
        <p:spPr>
          <a:xfrm rot="16200000" flipV="1">
            <a:off x="1220552" y="1327716"/>
            <a:ext cx="601152" cy="1458275"/>
          </a:xfrm>
          <a:prstGeom prst="bentConnector4">
            <a:avLst>
              <a:gd name="adj1" fmla="val 26718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8" idx="2"/>
            <a:endCxn id="85" idx="0"/>
          </p:cNvCxnSpPr>
          <p:nvPr/>
        </p:nvCxnSpPr>
        <p:spPr>
          <a:xfrm rot="5400000">
            <a:off x="2609673" y="170072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</p:cNvCxnSpPr>
          <p:nvPr/>
        </p:nvCxnSpPr>
        <p:spPr>
          <a:xfrm rot="10800000" flipV="1">
            <a:off x="7155788" y="3272924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13" name="Oval 112"/>
          <p:cNvSpPr/>
          <p:nvPr/>
        </p:nvSpPr>
        <p:spPr>
          <a:xfrm>
            <a:off x="3857620" y="35004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114" name="Oval 113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15" name="Oval 114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116" name="Oval 115"/>
          <p:cNvSpPr/>
          <p:nvPr/>
        </p:nvSpPr>
        <p:spPr>
          <a:xfrm>
            <a:off x="6911882" y="34765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117" name="Oval 116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118" name="Oval 117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119" name="Elbow Connector 118"/>
          <p:cNvCxnSpPr>
            <a:stCxn id="98" idx="2"/>
            <a:endCxn id="94" idx="0"/>
          </p:cNvCxnSpPr>
          <p:nvPr/>
        </p:nvCxnSpPr>
        <p:spPr>
          <a:xfrm rot="5400000">
            <a:off x="7815249" y="2865190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7979005" y="2811273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121" name="Elbow Connector 120"/>
          <p:cNvCxnSpPr>
            <a:stCxn id="81" idx="0"/>
            <a:endCxn id="76" idx="2"/>
          </p:cNvCxnSpPr>
          <p:nvPr/>
        </p:nvCxnSpPr>
        <p:spPr>
          <a:xfrm rot="5400000" flipH="1" flipV="1">
            <a:off x="6045047" y="681646"/>
            <a:ext cx="309894" cy="184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2"/>
            <a:endCxn id="167" idx="0"/>
          </p:cNvCxnSpPr>
          <p:nvPr/>
        </p:nvCxnSpPr>
        <p:spPr>
          <a:xfrm rot="5400000">
            <a:off x="5436976" y="1380900"/>
            <a:ext cx="815395" cy="526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70102" y="4277432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25" name="Elbow Connector 124"/>
          <p:cNvCxnSpPr/>
          <p:nvPr/>
        </p:nvCxnSpPr>
        <p:spPr>
          <a:xfrm rot="5400000">
            <a:off x="7120069" y="3313019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571736" y="328612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8" name="Oval 127"/>
          <p:cNvSpPr/>
          <p:nvPr/>
        </p:nvSpPr>
        <p:spPr>
          <a:xfrm>
            <a:off x="3000364" y="342900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129" name="Oval 128"/>
          <p:cNvSpPr/>
          <p:nvPr/>
        </p:nvSpPr>
        <p:spPr>
          <a:xfrm>
            <a:off x="642910" y="15001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348" y="4524712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31" name="Elbow Connector 130"/>
          <p:cNvCxnSpPr>
            <a:stCxn id="68" idx="1"/>
            <a:endCxn id="130" idx="1"/>
          </p:cNvCxnSpPr>
          <p:nvPr/>
        </p:nvCxnSpPr>
        <p:spPr>
          <a:xfrm rot="10800000" flipV="1">
            <a:off x="714348" y="3167389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hape 138"/>
          <p:cNvCxnSpPr>
            <a:stCxn id="130" idx="3"/>
            <a:endCxn id="69" idx="0"/>
          </p:cNvCxnSpPr>
          <p:nvPr/>
        </p:nvCxnSpPr>
        <p:spPr>
          <a:xfrm flipV="1">
            <a:off x="1643042" y="2786058"/>
            <a:ext cx="1214446" cy="1869459"/>
          </a:xfrm>
          <a:prstGeom prst="bentConnector4">
            <a:avLst>
              <a:gd name="adj1" fmla="val 151764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83143" y="2928934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500298" y="325259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0336" y="71435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910254" y="574374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572264" y="253821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935892" y="3348738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84482" y="4063118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40" name="Straight Arrow Connector 139"/>
          <p:cNvCxnSpPr>
            <a:endCxn id="103" idx="3"/>
          </p:cNvCxnSpPr>
          <p:nvPr/>
        </p:nvCxnSpPr>
        <p:spPr>
          <a:xfrm rot="10800000" flipV="1">
            <a:off x="9941870" y="2991547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3308" y="2777234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142" name="Elbow Connector 141"/>
          <p:cNvCxnSpPr>
            <a:stCxn id="68" idx="3"/>
            <a:endCxn id="69" idx="1"/>
          </p:cNvCxnSpPr>
          <p:nvPr/>
        </p:nvCxnSpPr>
        <p:spPr>
          <a:xfrm flipV="1">
            <a:off x="1785918" y="3047668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57488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4" name="Elbow Connector 143"/>
          <p:cNvCxnSpPr>
            <a:stCxn id="143" idx="2"/>
            <a:endCxn id="56" idx="0"/>
          </p:cNvCxnSpPr>
          <p:nvPr/>
        </p:nvCxnSpPr>
        <p:spPr>
          <a:xfrm rot="5400000">
            <a:off x="2583454" y="-25217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23313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6" name="Elbow Connector 145"/>
          <p:cNvCxnSpPr>
            <a:stCxn id="145" idx="2"/>
            <a:endCxn id="77" idx="0"/>
          </p:cNvCxnSpPr>
          <p:nvPr/>
        </p:nvCxnSpPr>
        <p:spPr>
          <a:xfrm rot="5400000">
            <a:off x="7654251" y="-100786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2500298" y="-571528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48" name="Rounded Rectangle 147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49" name="Rounded Rectangle 148"/>
          <p:cNvSpPr/>
          <p:nvPr/>
        </p:nvSpPr>
        <p:spPr>
          <a:xfrm>
            <a:off x="9227490" y="1848540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50" name="Rounded Rectangle 149"/>
          <p:cNvSpPr/>
          <p:nvPr/>
        </p:nvSpPr>
        <p:spPr>
          <a:xfrm>
            <a:off x="-357222" y="492919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70168" y="1897953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2" name="Oval 151"/>
          <p:cNvSpPr/>
          <p:nvPr/>
        </p:nvSpPr>
        <p:spPr>
          <a:xfrm>
            <a:off x="7798730" y="17771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53" name="Elbow Connector 152"/>
          <p:cNvCxnSpPr>
            <a:stCxn id="151" idx="0"/>
            <a:endCxn id="89" idx="3"/>
          </p:cNvCxnSpPr>
          <p:nvPr/>
        </p:nvCxnSpPr>
        <p:spPr>
          <a:xfrm rot="16200000" flipV="1">
            <a:off x="5073216" y="-1363347"/>
            <a:ext cx="141675" cy="63809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4032990" y="2663534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55" name="Elbow Connector 133"/>
          <p:cNvCxnSpPr>
            <a:stCxn id="154" idx="1"/>
            <a:endCxn id="89" idx="2"/>
          </p:cNvCxnSpPr>
          <p:nvPr/>
        </p:nvCxnSpPr>
        <p:spPr>
          <a:xfrm rot="16200000" flipV="1">
            <a:off x="2830062" y="483672"/>
            <a:ext cx="326456" cy="324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-32" y="2643182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8" name="Shape 179"/>
          <p:cNvCxnSpPr>
            <a:stCxn id="107" idx="2"/>
            <a:endCxn id="157" idx="3"/>
          </p:cNvCxnSpPr>
          <p:nvPr/>
        </p:nvCxnSpPr>
        <p:spPr>
          <a:xfrm rot="5400000">
            <a:off x="1265804" y="1827998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370366" y="427743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41673" y="3348738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1" name="Shape 224"/>
          <p:cNvCxnSpPr>
            <a:stCxn id="151" idx="3"/>
            <a:endCxn id="160" idx="0"/>
          </p:cNvCxnSpPr>
          <p:nvPr/>
        </p:nvCxnSpPr>
        <p:spPr>
          <a:xfrm flipH="1">
            <a:off x="8691706" y="2051842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0" idx="3"/>
          </p:cNvCxnSpPr>
          <p:nvPr/>
        </p:nvCxnSpPr>
        <p:spPr>
          <a:xfrm>
            <a:off x="8941738" y="3518015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643570" y="-7259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4" name="Shape 236"/>
          <p:cNvCxnSpPr>
            <a:stCxn id="87" idx="3"/>
            <a:endCxn id="163" idx="1"/>
          </p:cNvCxnSpPr>
          <p:nvPr/>
        </p:nvCxnSpPr>
        <p:spPr>
          <a:xfrm rot="5400000" flipH="1" flipV="1">
            <a:off x="5452340" y="-48377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32" y="3038773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6" name="Shape 131"/>
          <p:cNvCxnSpPr>
            <a:stCxn id="165" idx="3"/>
          </p:cNvCxnSpPr>
          <p:nvPr/>
        </p:nvCxnSpPr>
        <p:spPr>
          <a:xfrm flipV="1">
            <a:off x="428595" y="2610146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00629" y="20518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68" name="Oval 167"/>
          <p:cNvSpPr/>
          <p:nvPr/>
        </p:nvSpPr>
        <p:spPr>
          <a:xfrm>
            <a:off x="6072198" y="200024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69" name="Elbow Connector 168"/>
          <p:cNvCxnSpPr>
            <a:stCxn id="167" idx="2"/>
          </p:cNvCxnSpPr>
          <p:nvPr/>
        </p:nvCxnSpPr>
        <p:spPr>
          <a:xfrm rot="5400000">
            <a:off x="5082786" y="2124703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33"/>
          <p:cNvCxnSpPr>
            <a:stCxn id="167" idx="1"/>
            <a:endCxn id="89" idx="3"/>
          </p:cNvCxnSpPr>
          <p:nvPr/>
        </p:nvCxnSpPr>
        <p:spPr>
          <a:xfrm rot="10800000">
            <a:off x="1953591" y="1756278"/>
            <a:ext cx="3047039" cy="4802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357950" y="-124264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0984" y="-10477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85787" y="-9525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174" name="Elbow Connector 173"/>
          <p:cNvCxnSpPr>
            <a:stCxn id="171" idx="0"/>
            <a:endCxn id="87" idx="3"/>
          </p:cNvCxnSpPr>
          <p:nvPr/>
        </p:nvCxnSpPr>
        <p:spPr>
          <a:xfrm rot="16200000" flipH="1" flipV="1">
            <a:off x="5882227" y="-637660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785786" y="321468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176" name="Oval 175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2357422" y="3071810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571736" y="5000636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79" name="Isosceles Triangle 178"/>
          <p:cNvSpPr/>
          <p:nvPr/>
        </p:nvSpPr>
        <p:spPr>
          <a:xfrm rot="5400000">
            <a:off x="7405821" y="259863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7477259" y="3241581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7334383" y="4313151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Isosceles Triangle 183"/>
          <p:cNvSpPr/>
          <p:nvPr/>
        </p:nvSpPr>
        <p:spPr>
          <a:xfrm rot="5400000">
            <a:off x="7334383" y="4456027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Isosceles Triangle 184"/>
          <p:cNvSpPr/>
          <p:nvPr/>
        </p:nvSpPr>
        <p:spPr>
          <a:xfrm rot="5400000">
            <a:off x="10191903" y="3884523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Isosceles Triangle 185"/>
          <p:cNvSpPr/>
          <p:nvPr/>
        </p:nvSpPr>
        <p:spPr>
          <a:xfrm rot="5400000">
            <a:off x="8906019" y="3098705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7" name="Shape 194"/>
          <p:cNvCxnSpPr>
            <a:stCxn id="151" idx="3"/>
            <a:endCxn id="159" idx="1"/>
          </p:cNvCxnSpPr>
          <p:nvPr/>
        </p:nvCxnSpPr>
        <p:spPr>
          <a:xfrm>
            <a:off x="8798862" y="2051842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10370498" y="4277432"/>
            <a:ext cx="714380" cy="338554"/>
            <a:chOff x="6643702" y="2928934"/>
            <a:chExt cx="714380" cy="338554"/>
          </a:xfrm>
        </p:grpSpPr>
        <p:sp>
          <p:nvSpPr>
            <p:cNvPr id="189" name="TextBox 18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90" name="Isosceles Triangle 18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Isosceles Triangle 19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262063" y="-95252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901845" y="-98450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194" name="Elbow Connector 193"/>
          <p:cNvCxnSpPr>
            <a:stCxn id="193" idx="2"/>
            <a:endCxn id="192" idx="2"/>
          </p:cNvCxnSpPr>
          <p:nvPr/>
        </p:nvCxnSpPr>
        <p:spPr>
          <a:xfrm rot="5400000">
            <a:off x="1878002" y="-20129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hape 238"/>
          <p:cNvCxnSpPr>
            <a:stCxn id="192" idx="2"/>
          </p:cNvCxnSpPr>
          <p:nvPr/>
        </p:nvCxnSpPr>
        <p:spPr>
          <a:xfrm rot="5400000">
            <a:off x="875666" y="-326878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73" idx="2"/>
          </p:cNvCxnSpPr>
          <p:nvPr/>
        </p:nvCxnSpPr>
        <p:spPr>
          <a:xfrm rot="5400000">
            <a:off x="942375" y="300233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72" idx="2"/>
          </p:cNvCxnSpPr>
          <p:nvPr/>
        </p:nvCxnSpPr>
        <p:spPr>
          <a:xfrm rot="16200000" flipH="1">
            <a:off x="435971" y="293103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Flowchart: Stored Data 197"/>
          <p:cNvSpPr/>
          <p:nvPr/>
        </p:nvSpPr>
        <p:spPr>
          <a:xfrm rot="10800000" flipV="1">
            <a:off x="357155" y="714356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199" name="Shape 259"/>
          <p:cNvCxnSpPr>
            <a:endCxn id="198" idx="3"/>
          </p:cNvCxnSpPr>
          <p:nvPr/>
        </p:nvCxnSpPr>
        <p:spPr>
          <a:xfrm rot="16200000" flipH="1">
            <a:off x="202374" y="583387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hape 262"/>
          <p:cNvCxnSpPr>
            <a:stCxn id="198" idx="1"/>
            <a:endCxn id="85" idx="0"/>
          </p:cNvCxnSpPr>
          <p:nvPr/>
        </p:nvCxnSpPr>
        <p:spPr>
          <a:xfrm>
            <a:off x="857222" y="821513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87" idx="3"/>
          </p:cNvCxnSpPr>
          <p:nvPr/>
        </p:nvCxnSpPr>
        <p:spPr>
          <a:xfrm rot="16200000" flipH="1" flipV="1">
            <a:off x="6176614" y="-1038615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203" name="Elbow Connector 202"/>
          <p:cNvCxnSpPr>
            <a:stCxn id="95" idx="3"/>
            <a:endCxn id="204" idx="1"/>
          </p:cNvCxnSpPr>
          <p:nvPr/>
        </p:nvCxnSpPr>
        <p:spPr>
          <a:xfrm>
            <a:off x="10942002" y="3824662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4" name="Picture 203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0060" y="3764088"/>
            <a:ext cx="605464" cy="727658"/>
          </a:xfrm>
          <a:prstGeom prst="rect">
            <a:avLst/>
          </a:prstGeom>
        </p:spPr>
      </p:pic>
      <p:sp>
        <p:nvSpPr>
          <p:cNvPr id="205" name="TextBox 4"/>
          <p:cNvSpPr txBox="1"/>
          <p:nvPr/>
        </p:nvSpPr>
        <p:spPr>
          <a:xfrm>
            <a:off x="11156284" y="325889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206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208" name="Elbow Connector 207"/>
          <p:cNvCxnSpPr>
            <a:stCxn id="65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2330" y="-215444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5260552" y="5138058"/>
            <a:ext cx="3755422" cy="2455263"/>
            <a:chOff x="5143505" y="5298094"/>
            <a:chExt cx="3755422" cy="2455263"/>
          </a:xfrm>
        </p:grpSpPr>
        <p:sp>
          <p:nvSpPr>
            <p:cNvPr id="215" name="Rectangle 214"/>
            <p:cNvSpPr/>
            <p:nvPr/>
          </p:nvSpPr>
          <p:spPr>
            <a:xfrm>
              <a:off x="5369839" y="5538779"/>
              <a:ext cx="3000396" cy="2214578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6" name="Elbow Connector 215"/>
            <p:cNvCxnSpPr>
              <a:endCxn id="222" idx="3"/>
            </p:cNvCxnSpPr>
            <p:nvPr/>
          </p:nvCxnSpPr>
          <p:spPr>
            <a:xfrm rot="10800000">
              <a:off x="6669896" y="6204564"/>
              <a:ext cx="468367" cy="172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 rot="16200000">
              <a:off x="4833047" y="6977329"/>
              <a:ext cx="928694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 smtClean="0"/>
                <a:t>WBM</a:t>
              </a:r>
              <a:endParaRPr lang="he-IL" sz="1400" b="1" dirty="0"/>
            </a:p>
          </p:txBody>
        </p:sp>
        <p:cxnSp>
          <p:nvCxnSpPr>
            <p:cNvPr id="218" name="Elbow Connector 217"/>
            <p:cNvCxnSpPr/>
            <p:nvPr/>
          </p:nvCxnSpPr>
          <p:spPr>
            <a:xfrm rot="5400000" flipH="1" flipV="1">
              <a:off x="7449167" y="6844482"/>
              <a:ext cx="870353" cy="21431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5174346" y="6666870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1200" dirty="0"/>
                <a:t>F</a:t>
              </a:r>
              <a:endParaRPr lang="he-IL" sz="1200" dirty="0"/>
            </a:p>
          </p:txBody>
        </p:sp>
        <p:cxnSp>
          <p:nvCxnSpPr>
            <p:cNvPr id="220" name="Elbow Connector 219"/>
            <p:cNvCxnSpPr>
              <a:endCxn id="224" idx="1"/>
            </p:cNvCxnSpPr>
            <p:nvPr/>
          </p:nvCxnSpPr>
          <p:spPr>
            <a:xfrm rot="16200000" flipH="1">
              <a:off x="5863422" y="6635347"/>
              <a:ext cx="477919" cy="21372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1" name="Rounded Rectangle 220"/>
            <p:cNvSpPr/>
            <p:nvPr/>
          </p:nvSpPr>
          <p:spPr>
            <a:xfrm>
              <a:off x="7374930" y="5298094"/>
              <a:ext cx="1523997" cy="5000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Image Manipulation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5582230" y="5912175"/>
              <a:ext cx="1087665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Addr</a:t>
              </a:r>
              <a:r>
                <a:rPr lang="en-US" sz="1600" dirty="0" smtClean="0"/>
                <a:t> Converter</a:t>
              </a:r>
              <a:endParaRPr lang="he-IL" sz="1600" dirty="0"/>
            </a:p>
          </p:txBody>
        </p:sp>
        <p:cxnSp>
          <p:nvCxnSpPr>
            <p:cNvPr id="223" name="Elbow Connector 222"/>
            <p:cNvCxnSpPr/>
            <p:nvPr/>
          </p:nvCxnSpPr>
          <p:spPr>
            <a:xfrm rot="10800000" flipV="1">
              <a:off x="5451285" y="7163994"/>
              <a:ext cx="781934" cy="36131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6209243" y="6688781"/>
              <a:ext cx="1335579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Biliniar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Interpulation</a:t>
              </a:r>
              <a:endParaRPr lang="he-IL" sz="16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7126196" y="5931688"/>
              <a:ext cx="1087665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Addr</a:t>
              </a:r>
              <a:r>
                <a:rPr lang="en-US" sz="1600" dirty="0" smtClean="0"/>
                <a:t> Calculator</a:t>
              </a:r>
              <a:endParaRPr lang="he-IL" sz="16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6928124" y="7386815"/>
              <a:ext cx="1372877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b="1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Reg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253416" y="5300688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6968503" y="5394151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he-IL" sz="1200" dirty="0" smtClean="0"/>
                <a:t>6</a:t>
              </a:r>
              <a:endParaRPr lang="he-IL" sz="1200" dirty="0"/>
            </a:p>
          </p:txBody>
        </p:sp>
      </p:grpSp>
      <p:cxnSp>
        <p:nvCxnSpPr>
          <p:cNvPr id="232" name="Shape 121"/>
          <p:cNvCxnSpPr>
            <a:stCxn id="154" idx="3"/>
            <a:endCxn id="217" idx="0"/>
          </p:cNvCxnSpPr>
          <p:nvPr/>
        </p:nvCxnSpPr>
        <p:spPr>
          <a:xfrm rot="16200000" flipH="1">
            <a:off x="3166080" y="4876709"/>
            <a:ext cx="3542182" cy="646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16200000" flipV="1">
            <a:off x="5061244" y="3357010"/>
            <a:ext cx="2634312" cy="93629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1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328</Words>
  <Application>Microsoft Office PowerPoint</Application>
  <PresentationFormat>On-screen Show (4:3)</PresentationFormat>
  <Paragraphs>190</Paragraphs>
  <Slides>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ranmizr</dc:creator>
  <cp:lastModifiedBy>urizi</cp:lastModifiedBy>
  <cp:revision>28</cp:revision>
  <dcterms:created xsi:type="dcterms:W3CDTF">2011-08-17T12:19:36Z</dcterms:created>
  <dcterms:modified xsi:type="dcterms:W3CDTF">2012-04-03T12:42:17Z</dcterms:modified>
</cp:coreProperties>
</file>