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56" r:id="rId4"/>
    <p:sldId id="261" r:id="rId5"/>
    <p:sldId id="262" r:id="rId6"/>
    <p:sldId id="257" r:id="rId7"/>
    <p:sldId id="258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60" autoAdjust="0"/>
    <p:restoredTop sz="94660"/>
  </p:normalViewPr>
  <p:slideViewPr>
    <p:cSldViewPr>
      <p:cViewPr>
        <p:scale>
          <a:sx n="110" d="100"/>
          <a:sy n="110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12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920208"/>
            <a:ext cx="2071581" cy="2499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0923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7355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794058" y="519676"/>
            <a:ext cx="398464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627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5000629" y="4850959"/>
            <a:ext cx="4516566" cy="2967240"/>
            <a:chOff x="5123810" y="5203257"/>
            <a:chExt cx="4516566" cy="2967240"/>
          </a:xfrm>
        </p:grpSpPr>
        <p:sp>
          <p:nvSpPr>
            <p:cNvPr id="215" name="Rectangle 214"/>
            <p:cNvSpPr/>
            <p:nvPr/>
          </p:nvSpPr>
          <p:spPr>
            <a:xfrm>
              <a:off x="5369839" y="5538779"/>
              <a:ext cx="4250036" cy="263171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4813352" y="7552261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116379" y="5203257"/>
              <a:ext cx="1523997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Image Manipulation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839764" y="5716803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Calculator</a:t>
              </a:r>
              <a:endParaRPr lang="he-IL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235363" y="5930472"/>
              <a:ext cx="1372877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b="1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Registers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253416" y="530068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cxnSp>
        <p:nvCxnSpPr>
          <p:cNvPr id="210" name="Shape 194"/>
          <p:cNvCxnSpPr>
            <a:endCxn id="226" idx="1"/>
          </p:cNvCxnSpPr>
          <p:nvPr/>
        </p:nvCxnSpPr>
        <p:spPr>
          <a:xfrm>
            <a:off x="7068828" y="5041853"/>
            <a:ext cx="1043354" cy="674821"/>
          </a:xfrm>
          <a:prstGeom prst="bentConnector3">
            <a:avLst>
              <a:gd name="adj1" fmla="val 8651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6200000">
            <a:off x="4673844" y="554706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212" name="Shape 121"/>
          <p:cNvCxnSpPr>
            <a:stCxn id="154" idx="0"/>
            <a:endCxn id="211" idx="3"/>
          </p:cNvCxnSpPr>
          <p:nvPr/>
        </p:nvCxnSpPr>
        <p:spPr>
          <a:xfrm>
            <a:off x="4798456" y="2920208"/>
            <a:ext cx="339736" cy="2316402"/>
          </a:xfrm>
          <a:prstGeom prst="bentConnector4">
            <a:avLst>
              <a:gd name="adj1" fmla="val 67288"/>
              <a:gd name="adj2" fmla="val 606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27" idx="0"/>
            <a:endCxn id="89" idx="3"/>
          </p:cNvCxnSpPr>
          <p:nvPr/>
        </p:nvCxnSpPr>
        <p:spPr>
          <a:xfrm rot="16200000" flipV="1">
            <a:off x="2678030" y="1031838"/>
            <a:ext cx="3192112" cy="46409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9042128" y="5802159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16" name="Shape 194"/>
          <p:cNvCxnSpPr>
            <a:endCxn id="214" idx="1"/>
          </p:cNvCxnSpPr>
          <p:nvPr/>
        </p:nvCxnSpPr>
        <p:spPr>
          <a:xfrm>
            <a:off x="7023925" y="5072202"/>
            <a:ext cx="2018203" cy="899234"/>
          </a:xfrm>
          <a:prstGeom prst="bentConnector3">
            <a:avLst>
              <a:gd name="adj1" fmla="val 420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80112" y="6669360"/>
            <a:ext cx="2160240" cy="842857"/>
            <a:chOff x="2555776" y="5610479"/>
            <a:chExt cx="2160240" cy="842857"/>
          </a:xfrm>
        </p:grpSpPr>
        <p:sp>
          <p:nvSpPr>
            <p:cNvPr id="181" name="TextBox 180"/>
            <p:cNvSpPr txBox="1"/>
            <p:nvPr/>
          </p:nvSpPr>
          <p:spPr>
            <a:xfrm>
              <a:off x="2555776" y="5610479"/>
              <a:ext cx="2153948" cy="8309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Manger</a:t>
              </a:r>
              <a:br>
                <a:rPr lang="en-US" sz="1600" dirty="0" smtClean="0"/>
              </a:br>
              <a:endParaRPr lang="en-US" sz="1600" dirty="0" smtClean="0"/>
            </a:p>
            <a:p>
              <a:pPr algn="ctr" rtl="0"/>
              <a:endParaRPr lang="he-IL" sz="1600" dirty="0"/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4288712" y="6239022"/>
              <a:ext cx="427304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/>
                <a:t>RAM</a:t>
              </a:r>
              <a:endParaRPr lang="he-IL" sz="8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86448" y="5975702"/>
              <a:ext cx="728084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err="1" smtClean="0"/>
                <a:t>ReadProc</a:t>
              </a:r>
              <a:endParaRPr lang="he-IL" sz="11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762367" y="5975702"/>
              <a:ext cx="763351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err="1" smtClean="0"/>
                <a:t>WriteProc</a:t>
              </a:r>
              <a:endParaRPr lang="he-IL" sz="1100" dirty="0"/>
            </a:p>
          </p:txBody>
        </p:sp>
      </p:grpSp>
      <p:cxnSp>
        <p:nvCxnSpPr>
          <p:cNvPr id="233" name="Elbow Connector 232"/>
          <p:cNvCxnSpPr>
            <a:stCxn id="230" idx="1"/>
            <a:endCxn id="211" idx="2"/>
          </p:cNvCxnSpPr>
          <p:nvPr/>
        </p:nvCxnSpPr>
        <p:spPr>
          <a:xfrm rot="10800000">
            <a:off x="5292080" y="5700958"/>
            <a:ext cx="518704" cy="14644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892652" y="5996027"/>
            <a:ext cx="1026337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endParaRPr lang="he-IL" sz="1600" dirty="0"/>
          </a:p>
        </p:txBody>
      </p:sp>
      <p:cxnSp>
        <p:nvCxnSpPr>
          <p:cNvPr id="239" name="Elbow Connector 238"/>
          <p:cNvCxnSpPr>
            <a:stCxn id="181" idx="0"/>
            <a:endCxn id="225" idx="2"/>
          </p:cNvCxnSpPr>
          <p:nvPr/>
        </p:nvCxnSpPr>
        <p:spPr>
          <a:xfrm rot="16200000" flipV="1">
            <a:off x="6098711" y="6110985"/>
            <a:ext cx="720080" cy="39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endCxn id="235" idx="1"/>
          </p:cNvCxnSpPr>
          <p:nvPr/>
        </p:nvCxnSpPr>
        <p:spPr>
          <a:xfrm rot="5400000" flipH="1" flipV="1">
            <a:off x="6538233" y="6289811"/>
            <a:ext cx="478926" cy="2299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5" idx="3"/>
            <a:endCxn id="222" idx="3"/>
          </p:cNvCxnSpPr>
          <p:nvPr/>
        </p:nvCxnSpPr>
        <p:spPr>
          <a:xfrm flipH="1">
            <a:off x="7740352" y="6165304"/>
            <a:ext cx="178637" cy="1239756"/>
          </a:xfrm>
          <a:prstGeom prst="bentConnector3">
            <a:avLst>
              <a:gd name="adj1" fmla="val -12796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2" idx="2"/>
            <a:endCxn id="217" idx="2"/>
          </p:cNvCxnSpPr>
          <p:nvPr/>
        </p:nvCxnSpPr>
        <p:spPr>
          <a:xfrm rot="5400000">
            <a:off x="6209564" y="6395036"/>
            <a:ext cx="57659" cy="1859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17" idx="0"/>
            <a:endCxn id="89" idx="1"/>
          </p:cNvCxnSpPr>
          <p:nvPr/>
        </p:nvCxnSpPr>
        <p:spPr>
          <a:xfrm rot="10800000">
            <a:off x="791990" y="1756278"/>
            <a:ext cx="4208640" cy="5597574"/>
          </a:xfrm>
          <a:prstGeom prst="bentConnector3">
            <a:avLst>
              <a:gd name="adj1" fmla="val 13223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3" y="1205546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14506" y="2436443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0324" y="220486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5986870" y="427063"/>
            <a:ext cx="381524" cy="31740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9800654" y="3079385"/>
            <a:ext cx="356652" cy="516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9943530" y="2726955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47" idx="0"/>
          </p:cNvCxnSpPr>
          <p:nvPr/>
        </p:nvCxnSpPr>
        <p:spPr>
          <a:xfrm rot="10800000">
            <a:off x="4427985" y="2146506"/>
            <a:ext cx="429469" cy="3620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989734" y="289453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071766" y="5159440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5758762" y="490108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46994" y="561277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48" name="Elbow Connector 133"/>
          <p:cNvCxnSpPr>
            <a:stCxn id="51" idx="0"/>
          </p:cNvCxnSpPr>
          <p:nvPr/>
        </p:nvCxnSpPr>
        <p:spPr>
          <a:xfrm rot="10800000">
            <a:off x="4612369" y="2014101"/>
            <a:ext cx="1687825" cy="1034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33"/>
          <p:cNvCxnSpPr>
            <a:stCxn id="41" idx="0"/>
          </p:cNvCxnSpPr>
          <p:nvPr/>
        </p:nvCxnSpPr>
        <p:spPr>
          <a:xfrm rot="16200000" flipV="1">
            <a:off x="4020266" y="2698243"/>
            <a:ext cx="2754581" cy="165110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6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1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5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6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7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8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" y="1086127"/>
            <a:ext cx="10836696" cy="47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148064" y="4571206"/>
            <a:ext cx="1852787" cy="1258022"/>
            <a:chOff x="5148064" y="4571206"/>
            <a:chExt cx="1852787" cy="1258022"/>
          </a:xfrm>
        </p:grpSpPr>
        <p:sp>
          <p:nvSpPr>
            <p:cNvPr id="5" name="Rectangle 4"/>
            <p:cNvSpPr/>
            <p:nvPr/>
          </p:nvSpPr>
          <p:spPr>
            <a:xfrm>
              <a:off x="6568803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064" y="5664538"/>
              <a:ext cx="1152128" cy="16469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084168" y="4869160"/>
              <a:ext cx="504056" cy="7953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56910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4571206"/>
            <a:ext cx="1811924" cy="1258022"/>
            <a:chOff x="6660232" y="4571206"/>
            <a:chExt cx="1811924" cy="1258022"/>
          </a:xfrm>
        </p:grpSpPr>
        <p:sp>
          <p:nvSpPr>
            <p:cNvPr id="6" name="Rectangle 5"/>
            <p:cNvSpPr/>
            <p:nvPr/>
          </p:nvSpPr>
          <p:spPr>
            <a:xfrm>
              <a:off x="8040108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0232" y="5623541"/>
              <a:ext cx="1008112" cy="20568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380312" y="4869160"/>
              <a:ext cx="648072" cy="7543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08304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644008" y="1988840"/>
            <a:ext cx="4104456" cy="388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89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378</Words>
  <Application>Microsoft Office PowerPoint</Application>
  <PresentationFormat>On-screen Show (4:3)</PresentationFormat>
  <Paragraphs>227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 Tsipin</cp:lastModifiedBy>
  <cp:revision>41</cp:revision>
  <dcterms:created xsi:type="dcterms:W3CDTF">2011-08-17T12:19:36Z</dcterms:created>
  <dcterms:modified xsi:type="dcterms:W3CDTF">2013-04-24T08:19:07Z</dcterms:modified>
</cp:coreProperties>
</file>