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6" d="100"/>
          <a:sy n="106" d="100"/>
        </p:scale>
        <p:origin x="-11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י"ט/אב/תשע"ב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958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י"ט/אב/תשע"ב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77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י"ט/אב/תשע"ב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583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י"ט/אב/תשע"ב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45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י"ט/אב/תשע"ב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128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י"ט/אב/תשע"ב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902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י"ט/אב/תשע"ב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42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י"ט/אב/תשע"ב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256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י"ט/אב/תשע"ב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6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י"ט/אב/תשע"ב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105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י"ט/אב/תשע"ב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16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29CB7-D74C-47FA-A22A-C6A2E8AA6A2B}" type="datetimeFigureOut">
              <a:rPr lang="he-IL" smtClean="0"/>
              <a:t>י"ט/אב/תשע"ב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153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67172" y="705816"/>
            <a:ext cx="1224136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Idle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364088" y="705816"/>
            <a:ext cx="1584176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Create coordinate</a:t>
            </a:r>
            <a:endParaRPr lang="he-IL" sz="1600" dirty="0"/>
          </a:p>
        </p:txBody>
      </p:sp>
      <p:sp>
        <p:nvSpPr>
          <p:cNvPr id="6" name="Oval 5"/>
          <p:cNvSpPr/>
          <p:nvPr/>
        </p:nvSpPr>
        <p:spPr>
          <a:xfrm>
            <a:off x="6826572" y="2438768"/>
            <a:ext cx="1384666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Address </a:t>
            </a:r>
            <a:r>
              <a:rPr lang="en-US" dirty="0" err="1" smtClean="0"/>
              <a:t>Calc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602436" y="4509120"/>
            <a:ext cx="1345828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Read from SDRAM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1329898" y="2924944"/>
            <a:ext cx="1656184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WriteBack</a:t>
            </a:r>
            <a:endParaRPr lang="en-US" dirty="0" smtClean="0"/>
          </a:p>
          <a:p>
            <a:pPr algn="ctr"/>
            <a:r>
              <a:rPr lang="en-US" dirty="0" smtClean="0"/>
              <a:t>To SDRAM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157990" y="4581128"/>
            <a:ext cx="2088232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Bilinear interpolation</a:t>
            </a:r>
            <a:endParaRPr lang="he-IL" dirty="0"/>
          </a:p>
        </p:txBody>
      </p:sp>
      <p:cxnSp>
        <p:nvCxnSpPr>
          <p:cNvPr id="13" name="Curved Connector 12"/>
          <p:cNvCxnSpPr>
            <a:stCxn id="4" idx="7"/>
            <a:endCxn id="5" idx="1"/>
          </p:cNvCxnSpPr>
          <p:nvPr/>
        </p:nvCxnSpPr>
        <p:spPr>
          <a:xfrm rot="5400000" flipH="1" flipV="1">
            <a:off x="4004061" y="-706937"/>
            <a:ext cx="12700" cy="3184048"/>
          </a:xfrm>
          <a:prstGeom prst="curvedConnector3">
            <a:avLst>
              <a:gd name="adj1" fmla="val 38805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9" idx="6"/>
          </p:cNvCxnSpPr>
          <p:nvPr/>
        </p:nvCxnSpPr>
        <p:spPr>
          <a:xfrm rot="10800000">
            <a:off x="4246223" y="5193197"/>
            <a:ext cx="1356213" cy="1489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7" idx="6"/>
          </p:cNvCxnSpPr>
          <p:nvPr/>
        </p:nvCxnSpPr>
        <p:spPr>
          <a:xfrm rot="5400000">
            <a:off x="6445614" y="4165556"/>
            <a:ext cx="1458283" cy="452981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6" idx="7"/>
          </p:cNvCxnSpPr>
          <p:nvPr/>
        </p:nvCxnSpPr>
        <p:spPr>
          <a:xfrm rot="16200000" flipH="1">
            <a:off x="6891969" y="1501550"/>
            <a:ext cx="1136030" cy="1096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9" idx="2"/>
            <a:endCxn id="8" idx="3"/>
          </p:cNvCxnSpPr>
          <p:nvPr/>
        </p:nvCxnSpPr>
        <p:spPr>
          <a:xfrm rot="10800000">
            <a:off x="1572442" y="3969810"/>
            <a:ext cx="585549" cy="1223387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0"/>
          </p:cNvCxnSpPr>
          <p:nvPr/>
        </p:nvCxnSpPr>
        <p:spPr>
          <a:xfrm rot="5400000" flipH="1" flipV="1">
            <a:off x="3184975" y="601815"/>
            <a:ext cx="1296144" cy="335011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8" idx="6"/>
          </p:cNvCxnSpPr>
          <p:nvPr/>
        </p:nvCxnSpPr>
        <p:spPr>
          <a:xfrm rot="10800000" flipV="1">
            <a:off x="2986082" y="3356994"/>
            <a:ext cx="3925430" cy="18001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5" idx="2"/>
            <a:endCxn id="4" idx="6"/>
          </p:cNvCxnSpPr>
          <p:nvPr/>
        </p:nvCxnSpPr>
        <p:spPr>
          <a:xfrm rot="10800000">
            <a:off x="2591308" y="1317884"/>
            <a:ext cx="277278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91880" y="476672"/>
            <a:ext cx="11521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Start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01634" y="948551"/>
            <a:ext cx="11521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Finish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05577" y="5877272"/>
            <a:ext cx="2211322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Data Valid</a:t>
            </a:r>
          </a:p>
          <a:p>
            <a:pPr algn="l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returns 4 pixel </a:t>
            </a:r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addr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 + 2 weight </a:t>
            </a:r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fracs</a:t>
            </a:r>
            <a:endParaRPr lang="en-US" sz="14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35896" y="2618039"/>
            <a:ext cx="2211322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Out of Range - Data not Valid</a:t>
            </a:r>
          </a:p>
          <a:p>
            <a:pPr algn="l" rtl="0"/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Write back black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40553" y="5301208"/>
            <a:ext cx="12618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returns 4 pixel</a:t>
            </a:r>
            <a:endParaRPr lang="he-IL" sz="1200" dirty="0"/>
          </a:p>
        </p:txBody>
      </p:sp>
      <p:sp>
        <p:nvSpPr>
          <p:cNvPr id="52" name="Rectangle 51"/>
          <p:cNvSpPr/>
          <p:nvPr/>
        </p:nvSpPr>
        <p:spPr>
          <a:xfrm>
            <a:off x="611560" y="4797152"/>
            <a:ext cx="1106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Returns 1 pixel</a:t>
            </a:r>
            <a:endParaRPr lang="he-IL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-1742" y="0"/>
            <a:ext cx="13316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 smtClean="0"/>
              <a:t>Img</a:t>
            </a:r>
            <a:r>
              <a:rPr lang="en-US" dirty="0" smtClean="0"/>
              <a:t> Man Top - FSM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060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HSDSL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 Tsipin</dc:creator>
  <cp:lastModifiedBy>Uri Tsipin</cp:lastModifiedBy>
  <cp:revision>4</cp:revision>
  <dcterms:created xsi:type="dcterms:W3CDTF">2012-08-07T12:32:31Z</dcterms:created>
  <dcterms:modified xsi:type="dcterms:W3CDTF">2012-08-07T12:48:09Z</dcterms:modified>
</cp:coreProperties>
</file>