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284" r:id="rId12"/>
    <p:sldId id="293" r:id="rId13"/>
    <p:sldId id="300" r:id="rId14"/>
    <p:sldId id="287" r:id="rId15"/>
    <p:sldId id="289" r:id="rId16"/>
    <p:sldId id="290" r:id="rId17"/>
    <p:sldId id="281" r:id="rId18"/>
    <p:sldId id="292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633" autoAdjust="0"/>
  </p:normalViewPr>
  <p:slideViewPr>
    <p:cSldViewPr>
      <p:cViewPr varScale="1">
        <p:scale>
          <a:sx n="87" d="100"/>
          <a:sy n="87" d="100"/>
        </p:scale>
        <p:origin x="-12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דחוסה, 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</a:t>
            </a:r>
            <a:r>
              <a:rPr lang="he-IL" baseline="0" dirty="0" smtClean="0"/>
              <a:t>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</a:t>
            </a:r>
            <a:r>
              <a:rPr lang="en-US" dirty="0" smtClean="0"/>
              <a:t>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</a:t>
            </a:r>
            <a:r>
              <a:rPr lang="en-US" dirty="0" smtClean="0"/>
              <a:t>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</a:t>
            </a:r>
            <a:r>
              <a:rPr lang="en-US" dirty="0" smtClean="0"/>
              <a:t>parameters, </a:t>
            </a:r>
            <a:r>
              <a:rPr lang="en-US" dirty="0" smtClean="0"/>
              <a:t>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</a:t>
            </a:r>
            <a:r>
              <a:rPr lang="en-US" dirty="0" smtClean="0"/>
              <a:t>block</a:t>
            </a:r>
          </a:p>
          <a:p>
            <a:pPr algn="l" rtl="0"/>
            <a:r>
              <a:rPr lang="en-US" dirty="0" smtClean="0"/>
              <a:t>Test and debugging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</a:t>
            </a:r>
            <a:r>
              <a:rPr lang="en-US" dirty="0" smtClean="0"/>
              <a:t>System – Explained</a:t>
            </a:r>
          </a:p>
          <a:p>
            <a:pPr algn="l" rtl="0"/>
            <a:r>
              <a:rPr lang="en-US" dirty="0" smtClean="0"/>
              <a:t>Degeneration </a:t>
            </a:r>
            <a:r>
              <a:rPr lang="en-US" dirty="0" smtClean="0"/>
              <a:t>of the system</a:t>
            </a:r>
          </a:p>
          <a:p>
            <a:pPr algn="l" rtl="0"/>
            <a:r>
              <a:rPr lang="en-US" dirty="0" smtClean="0"/>
              <a:t>New Top Architecture – Additions and </a:t>
            </a:r>
            <a:r>
              <a:rPr lang="en-US" dirty="0" smtClean="0"/>
              <a:t>modifications</a:t>
            </a:r>
          </a:p>
          <a:p>
            <a:pPr algn="l" rtl="0"/>
            <a:r>
              <a:rPr lang="en-US" dirty="0" smtClean="0"/>
              <a:t>Data Flow</a:t>
            </a:r>
            <a:endParaRPr lang="en-US" dirty="0" smtClean="0"/>
          </a:p>
          <a:p>
            <a:pPr algn="l" rtl="0"/>
            <a:r>
              <a:rPr lang="en-US" dirty="0" smtClean="0"/>
              <a:t>Simulations</a:t>
            </a:r>
            <a:endParaRPr lang="en-US" dirty="0" smtClean="0"/>
          </a:p>
          <a:p>
            <a:pPr algn="l" rtl="0"/>
            <a:r>
              <a:rPr lang="en-US" dirty="0" smtClean="0"/>
              <a:t>Missions </a:t>
            </a:r>
            <a:r>
              <a:rPr lang="en-US" dirty="0" smtClean="0"/>
              <a:t>ahead + Time Table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81898"/>
              </p:ext>
            </p:extLst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Week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Simulations and Debugging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Synthesis,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 testing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</a:t>
            </a:r>
            <a:r>
              <a:rPr lang="en-US" dirty="0" smtClean="0"/>
              <a:t>Extractor (Decompressor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971</TotalTime>
  <Words>939</Words>
  <Application>Microsoft Office PowerPoint</Application>
  <PresentationFormat>On-screen Show (4:3)</PresentationFormat>
  <Paragraphs>305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Problems during the process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Ori Zipin, Ran Mizrahi</cp:lastModifiedBy>
  <cp:revision>205</cp:revision>
  <dcterms:created xsi:type="dcterms:W3CDTF">2006-08-16T00:00:00Z</dcterms:created>
  <dcterms:modified xsi:type="dcterms:W3CDTF">2012-01-27T10:25:27Z</dcterms:modified>
</cp:coreProperties>
</file>