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09728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64" autoAdjust="0"/>
    <p:restoredTop sz="84705" autoAdjust="0"/>
  </p:normalViewPr>
  <p:slideViewPr>
    <p:cSldViewPr>
      <p:cViewPr varScale="1">
        <p:scale>
          <a:sx n="95" d="100"/>
          <a:sy n="95" d="100"/>
        </p:scale>
        <p:origin x="-1086" y="-102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7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5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7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5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2"/>
            <a:ext cx="932688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2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0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4"/>
            <a:ext cx="484822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1535114"/>
            <a:ext cx="48501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2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5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273050"/>
            <a:ext cx="3609976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2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1435102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0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1"/>
            <a:ext cx="658368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9"/>
            <a:ext cx="658368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1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7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2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638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9CB7-D74C-47FA-A22A-C6A2E8AA6A2B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2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53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33101" y="478229"/>
            <a:ext cx="1468963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Idle</a:t>
            </a:r>
            <a:endParaRPr lang="he-IL" b="1" dirty="0"/>
          </a:p>
        </p:txBody>
      </p:sp>
      <p:sp>
        <p:nvSpPr>
          <p:cNvPr id="6" name="Oval 5"/>
          <p:cNvSpPr/>
          <p:nvPr/>
        </p:nvSpPr>
        <p:spPr>
          <a:xfrm>
            <a:off x="9481726" y="2924944"/>
            <a:ext cx="149107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Address </a:t>
            </a:r>
            <a:r>
              <a:rPr lang="en-US" b="1" dirty="0" err="1" smtClean="0"/>
              <a:t>Calc</a:t>
            </a:r>
            <a:endParaRPr lang="he-IL" b="1" dirty="0"/>
          </a:p>
        </p:txBody>
      </p:sp>
      <p:sp>
        <p:nvSpPr>
          <p:cNvPr id="7" name="Oval 6"/>
          <p:cNvSpPr/>
          <p:nvPr/>
        </p:nvSpPr>
        <p:spPr>
          <a:xfrm>
            <a:off x="6634866" y="4293096"/>
            <a:ext cx="161499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Read from SDRAM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1986811" y="2708920"/>
            <a:ext cx="1987421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WriteBack</a:t>
            </a:r>
            <a:endParaRPr lang="en-US" b="1" dirty="0" smtClean="0"/>
          </a:p>
          <a:p>
            <a:pPr algn="ctr"/>
            <a:r>
              <a:rPr lang="en-US" b="1" dirty="0" smtClean="0"/>
              <a:t>To SDRAM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3213791" y="4806918"/>
            <a:ext cx="2505878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Bilinear interpolation</a:t>
            </a:r>
            <a:endParaRPr lang="he-IL" b="1" dirty="0"/>
          </a:p>
        </p:txBody>
      </p:sp>
      <p:cxnSp>
        <p:nvCxnSpPr>
          <p:cNvPr id="24" name="Curved Connector 23"/>
          <p:cNvCxnSpPr>
            <a:stCxn id="8" idx="0"/>
            <a:endCxn id="4" idx="4"/>
          </p:cNvCxnSpPr>
          <p:nvPr/>
        </p:nvCxnSpPr>
        <p:spPr>
          <a:xfrm rot="16200000" flipV="1">
            <a:off x="2070776" y="1799173"/>
            <a:ext cx="1006555" cy="81293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902064" y="1090294"/>
            <a:ext cx="2355395" cy="691814"/>
            <a:chOff x="2981234" y="2030311"/>
            <a:chExt cx="3979102" cy="981854"/>
          </a:xfrm>
        </p:grpSpPr>
        <p:cxnSp>
          <p:nvCxnSpPr>
            <p:cNvPr id="13" name="Curved Connector 12"/>
            <p:cNvCxnSpPr>
              <a:stCxn id="4" idx="6"/>
              <a:endCxn id="39" idx="2"/>
            </p:cNvCxnSpPr>
            <p:nvPr/>
          </p:nvCxnSpPr>
          <p:spPr>
            <a:xfrm>
              <a:off x="2981234" y="2030311"/>
              <a:ext cx="3979102" cy="41936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697683" y="2487992"/>
              <a:ext cx="2814928" cy="524173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Request trigger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49860" y="4149081"/>
            <a:ext cx="2722940" cy="1562484"/>
            <a:chOff x="8249860" y="4149081"/>
            <a:chExt cx="2722940" cy="1562484"/>
          </a:xfrm>
        </p:grpSpPr>
        <p:cxnSp>
          <p:nvCxnSpPr>
            <p:cNvPr id="16" name="Curved Connector 15"/>
            <p:cNvCxnSpPr>
              <a:stCxn id="6" idx="4"/>
              <a:endCxn id="7" idx="6"/>
            </p:cNvCxnSpPr>
            <p:nvPr/>
          </p:nvCxnSpPr>
          <p:spPr>
            <a:xfrm rot="5400000">
              <a:off x="8860520" y="3538421"/>
              <a:ext cx="756084" cy="1977403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438728" y="5157567"/>
              <a:ext cx="2534072" cy="553998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Data Valid</a:t>
              </a:r>
            </a:p>
            <a:p>
              <a:pPr algn="l"/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4 pixel </a:t>
              </a:r>
              <a:r>
                <a:rPr lang="en-US" sz="1200" dirty="0" err="1" smtClean="0">
                  <a:solidFill>
                    <a:schemeClr val="accent3">
                      <a:lumMod val="50000"/>
                    </a:schemeClr>
                  </a:solidFill>
                </a:rPr>
                <a:t>addr</a:t>
              </a:r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 + 2 weight </a:t>
              </a:r>
              <a:r>
                <a:rPr lang="en-US" sz="1200" dirty="0" err="1" smtClean="0">
                  <a:solidFill>
                    <a:schemeClr val="accent3">
                      <a:lumMod val="50000"/>
                    </a:schemeClr>
                  </a:solidFill>
                </a:rPr>
                <a:t>fracs</a:t>
              </a:r>
              <a:endParaRPr lang="en-US" sz="1400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7042" y="3537011"/>
            <a:ext cx="7774171" cy="1716413"/>
            <a:chOff x="1985921" y="3537011"/>
            <a:chExt cx="7774171" cy="1716413"/>
          </a:xfrm>
        </p:grpSpPr>
        <p:cxnSp>
          <p:nvCxnSpPr>
            <p:cNvPr id="29" name="Curved Connector 28"/>
            <p:cNvCxnSpPr>
              <a:stCxn id="6" idx="2"/>
              <a:endCxn id="33" idx="7"/>
            </p:cNvCxnSpPr>
            <p:nvPr/>
          </p:nvCxnSpPr>
          <p:spPr>
            <a:xfrm rot="10800000" flipV="1">
              <a:off x="1985921" y="3537011"/>
              <a:ext cx="7574684" cy="1716413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222582" y="3625635"/>
              <a:ext cx="3537510" cy="584775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Out of Range - Data not Valid</a:t>
              </a:r>
            </a:p>
            <a:p>
              <a:pPr algn="l" rtl="0"/>
              <a:r>
                <a:rPr lang="en-US" sz="1400" dirty="0" smtClean="0">
                  <a:solidFill>
                    <a:schemeClr val="accent3">
                      <a:lumMod val="50000"/>
                    </a:schemeClr>
                  </a:solidFill>
                </a:rPr>
                <a:t>Write back black</a:t>
              </a:r>
              <a:endParaRPr lang="en-US" sz="1600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86574" y="5337961"/>
            <a:ext cx="1514258" cy="600286"/>
            <a:chOff x="5386574" y="5337961"/>
            <a:chExt cx="1514258" cy="600286"/>
          </a:xfrm>
        </p:grpSpPr>
        <p:cxnSp>
          <p:nvCxnSpPr>
            <p:cNvPr id="15" name="Curved Connector 14"/>
            <p:cNvCxnSpPr>
              <a:stCxn id="7" idx="3"/>
              <a:endCxn id="9" idx="6"/>
            </p:cNvCxnSpPr>
            <p:nvPr/>
          </p:nvCxnSpPr>
          <p:spPr>
            <a:xfrm rot="5400000">
              <a:off x="6255011" y="4802620"/>
              <a:ext cx="81025" cy="1151707"/>
            </a:xfrm>
            <a:prstGeom prst="curvedConnector4">
              <a:avLst>
                <a:gd name="adj1" fmla="val 282135"/>
                <a:gd name="adj2" fmla="val 60268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86574" y="5661248"/>
              <a:ext cx="15142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4 pixel</a:t>
              </a:r>
              <a:endParaRPr lang="he-IL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43553" y="5418986"/>
            <a:ext cx="1108964" cy="578471"/>
            <a:chOff x="2143553" y="5418986"/>
            <a:chExt cx="1108964" cy="578471"/>
          </a:xfrm>
        </p:grpSpPr>
        <p:cxnSp>
          <p:nvCxnSpPr>
            <p:cNvPr id="21" name="Curved Connector 20"/>
            <p:cNvCxnSpPr>
              <a:stCxn id="9" idx="2"/>
              <a:endCxn id="33" idx="6"/>
            </p:cNvCxnSpPr>
            <p:nvPr/>
          </p:nvCxnSpPr>
          <p:spPr>
            <a:xfrm rot="10800000" flipV="1">
              <a:off x="2143553" y="5418986"/>
              <a:ext cx="1070239" cy="267236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145676" y="5720458"/>
              <a:ext cx="11068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1 pixel</a:t>
              </a:r>
              <a:endParaRPr lang="he-IL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-2090" y="2"/>
            <a:ext cx="159796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Image Man Top - FSM</a:t>
            </a:r>
            <a:endParaRPr lang="he-IL" dirty="0"/>
          </a:p>
        </p:txBody>
      </p:sp>
      <p:cxnSp>
        <p:nvCxnSpPr>
          <p:cNvPr id="17" name="Curved Connector 16"/>
          <p:cNvCxnSpPr>
            <a:stCxn id="39" idx="6"/>
            <a:endCxn id="6" idx="0"/>
          </p:cNvCxnSpPr>
          <p:nvPr/>
        </p:nvCxnSpPr>
        <p:spPr>
          <a:xfrm>
            <a:off x="7442363" y="1385778"/>
            <a:ext cx="2784900" cy="153916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257460" y="773710"/>
            <a:ext cx="2184903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Increment Coordinate</a:t>
            </a:r>
            <a:endParaRPr lang="he-IL" b="1" dirty="0"/>
          </a:p>
        </p:txBody>
      </p:sp>
      <p:cxnSp>
        <p:nvCxnSpPr>
          <p:cNvPr id="32" name="Curved Connector 31"/>
          <p:cNvCxnSpPr>
            <a:stCxn id="8" idx="7"/>
            <a:endCxn id="39" idx="3"/>
          </p:cNvCxnSpPr>
          <p:nvPr/>
        </p:nvCxnSpPr>
        <p:spPr>
          <a:xfrm rot="5400000" flipH="1" flipV="1">
            <a:off x="4095498" y="1406258"/>
            <a:ext cx="1069616" cy="189425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8558" y="5074154"/>
            <a:ext cx="161499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Result to RAM</a:t>
            </a:r>
            <a:endParaRPr lang="he-IL" b="1" dirty="0"/>
          </a:p>
        </p:txBody>
      </p:sp>
      <p:cxnSp>
        <p:nvCxnSpPr>
          <p:cNvPr id="43" name="Curved Connector 42"/>
          <p:cNvCxnSpPr>
            <a:stCxn id="33" idx="0"/>
            <a:endCxn id="8" idx="2"/>
          </p:cNvCxnSpPr>
          <p:nvPr/>
        </p:nvCxnSpPr>
        <p:spPr>
          <a:xfrm rot="5400000" flipH="1" flipV="1">
            <a:off x="784850" y="3872193"/>
            <a:ext cx="1753166" cy="65075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9" idx="1"/>
            <a:endCxn id="4" idx="7"/>
          </p:cNvCxnSpPr>
          <p:nvPr/>
        </p:nvCxnSpPr>
        <p:spPr>
          <a:xfrm rot="16200000" flipV="1">
            <a:off x="3984446" y="-640006"/>
            <a:ext cx="295481" cy="2890493"/>
          </a:xfrm>
          <a:prstGeom prst="curvedConnector3">
            <a:avLst>
              <a:gd name="adj1" fmla="val 238036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86881" y="348850"/>
            <a:ext cx="1435423" cy="369332"/>
          </a:xfrm>
          <a:prstGeom prst="rect">
            <a:avLst/>
          </a:prstGeom>
          <a:solidFill>
            <a:srgbClr val="FFCC99">
              <a:alpha val="30196"/>
            </a:srgb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dirty="0" err="1" smtClean="0"/>
              <a:t>Final_Pixel</a:t>
            </a:r>
            <a:r>
              <a:rPr lang="en-US" dirty="0" smtClean="0"/>
              <a:t>=1</a:t>
            </a:r>
            <a:endParaRPr lang="en-US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9374832" y="1616056"/>
            <a:ext cx="1435423" cy="369332"/>
          </a:xfrm>
          <a:prstGeom prst="rect">
            <a:avLst/>
          </a:prstGeom>
          <a:solidFill>
            <a:srgbClr val="FFCC99">
              <a:alpha val="30196"/>
            </a:srgb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dirty="0" err="1" smtClean="0"/>
              <a:t>Final_Pixel</a:t>
            </a:r>
            <a:r>
              <a:rPr lang="en-US" dirty="0" smtClean="0"/>
              <a:t>=0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6634866" y="6298290"/>
            <a:ext cx="1596669" cy="55971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Read_FSM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8" name="Up-Down Arrow 57"/>
          <p:cNvSpPr/>
          <p:nvPr/>
        </p:nvSpPr>
        <p:spPr>
          <a:xfrm>
            <a:off x="7214592" y="5552604"/>
            <a:ext cx="432048" cy="745687"/>
          </a:xfrm>
          <a:prstGeom prst="upDownArrow">
            <a:avLst>
              <a:gd name="adj1" fmla="val 27805"/>
              <a:gd name="adj2" fmla="val 554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Up-Down Arrow 58"/>
          <p:cNvSpPr/>
          <p:nvPr/>
        </p:nvSpPr>
        <p:spPr>
          <a:xfrm rot="16200000">
            <a:off x="1379854" y="2768125"/>
            <a:ext cx="432048" cy="745687"/>
          </a:xfrm>
          <a:prstGeom prst="upDownArrow">
            <a:avLst>
              <a:gd name="adj1" fmla="val 27805"/>
              <a:gd name="adj2" fmla="val 554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Rectangle 61"/>
          <p:cNvSpPr/>
          <p:nvPr/>
        </p:nvSpPr>
        <p:spPr>
          <a:xfrm>
            <a:off x="-214725" y="3157322"/>
            <a:ext cx="1596669" cy="55971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Write_FSM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182" y="4025886"/>
            <a:ext cx="1435423" cy="369332"/>
          </a:xfrm>
          <a:prstGeom prst="rect">
            <a:avLst/>
          </a:prstGeom>
          <a:solidFill>
            <a:srgbClr val="FFCC99">
              <a:alpha val="30196"/>
            </a:srgb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dirty="0" err="1" smtClean="0"/>
              <a:t>RAM_Full</a:t>
            </a:r>
            <a:r>
              <a:rPr lang="en-US" dirty="0" smtClean="0"/>
              <a:t>=1</a:t>
            </a:r>
            <a:endParaRPr lang="en-US" dirty="0" smtClean="0"/>
          </a:p>
        </p:txBody>
      </p:sp>
      <p:cxnSp>
        <p:nvCxnSpPr>
          <p:cNvPr id="67" name="Curved Connector 66"/>
          <p:cNvCxnSpPr>
            <a:stCxn id="33" idx="0"/>
            <a:endCxn id="39" idx="4"/>
          </p:cNvCxnSpPr>
          <p:nvPr/>
        </p:nvCxnSpPr>
        <p:spPr>
          <a:xfrm rot="5400000" flipH="1" flipV="1">
            <a:off x="2304829" y="1029072"/>
            <a:ext cx="3076308" cy="5013857"/>
          </a:xfrm>
          <a:prstGeom prst="curvedConnector3">
            <a:avLst>
              <a:gd name="adj1" fmla="val 3563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41431" y="2555612"/>
            <a:ext cx="1435423" cy="369332"/>
          </a:xfrm>
          <a:prstGeom prst="rect">
            <a:avLst/>
          </a:prstGeom>
          <a:solidFill>
            <a:srgbClr val="FFCC99">
              <a:alpha val="30196"/>
            </a:srgb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dirty="0" err="1" smtClean="0"/>
              <a:t>RAM_Full</a:t>
            </a:r>
            <a:r>
              <a:rPr lang="en-US" dirty="0" smtClean="0"/>
              <a:t>=0</a:t>
            </a:r>
            <a:endParaRPr lang="en-US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4142009" y="2502957"/>
            <a:ext cx="1435423" cy="369332"/>
          </a:xfrm>
          <a:prstGeom prst="rect">
            <a:avLst/>
          </a:prstGeom>
          <a:solidFill>
            <a:srgbClr val="FFCC99">
              <a:alpha val="30196"/>
            </a:srgb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dirty="0" err="1" smtClean="0"/>
              <a:t>Final_Pixel</a:t>
            </a:r>
            <a:r>
              <a:rPr lang="en-US" dirty="0" smtClean="0"/>
              <a:t>=0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6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61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56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Tsipin</dc:creator>
  <cp:lastModifiedBy>Ran Mizrahi</cp:lastModifiedBy>
  <cp:revision>23</cp:revision>
  <dcterms:created xsi:type="dcterms:W3CDTF">2012-08-07T12:32:31Z</dcterms:created>
  <dcterms:modified xsi:type="dcterms:W3CDTF">2013-05-04T10:28:04Z</dcterms:modified>
</cp:coreProperties>
</file>