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7438E1-117D-44FB-AC24-B79D899BA877}" type="datetimeFigureOut">
              <a:rPr lang="he-IL" smtClean="0"/>
              <a:t>י"ח/חשון/תשע"ג</a:t>
            </a:fld>
            <a:endParaRPr lang="he-I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7443" y="2153101"/>
            <a:ext cx="5270019" cy="2882335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Elbow Connector 4"/>
          <p:cNvCxnSpPr>
            <a:stCxn id="24" idx="1"/>
          </p:cNvCxnSpPr>
          <p:nvPr/>
        </p:nvCxnSpPr>
        <p:spPr>
          <a:xfrm rot="10800000" flipV="1">
            <a:off x="2368820" y="2790220"/>
            <a:ext cx="546996" cy="611290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834464" y="3968509"/>
            <a:ext cx="1213845" cy="5075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7" name="Elbow Connector 6"/>
          <p:cNvCxnSpPr>
            <a:endCxn id="8" idx="0"/>
          </p:cNvCxnSpPr>
          <p:nvPr/>
        </p:nvCxnSpPr>
        <p:spPr>
          <a:xfrm rot="10800000" flipV="1">
            <a:off x="1444146" y="2564903"/>
            <a:ext cx="1471675" cy="1050445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7443" y="3615349"/>
            <a:ext cx="353404" cy="280119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4809997" y="2725891"/>
            <a:ext cx="746503" cy="659714"/>
          </a:xfrm>
          <a:prstGeom prst="bentConnector3">
            <a:avLst>
              <a:gd name="adj1" fmla="val -1038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2" idx="2"/>
          </p:cNvCxnSpPr>
          <p:nvPr/>
        </p:nvCxnSpPr>
        <p:spPr>
          <a:xfrm rot="5400000">
            <a:off x="3114742" y="2532634"/>
            <a:ext cx="537309" cy="3376480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70451" y="3429000"/>
            <a:ext cx="220236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Biliniar Interpolation</a:t>
            </a:r>
          </a:p>
          <a:p>
            <a:pPr algn="ctr" rtl="0"/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78144" y="3401510"/>
            <a:ext cx="179355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Addr Calculator</a:t>
            </a:r>
          </a:p>
          <a:p>
            <a:pPr algn="ctr" rtl="0"/>
            <a:endParaRPr lang="he-IL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78430" y="4966035"/>
            <a:ext cx="1531416" cy="40227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Oval 14"/>
          <p:cNvSpPr/>
          <p:nvPr/>
        </p:nvSpPr>
        <p:spPr>
          <a:xfrm>
            <a:off x="2421520" y="5103492"/>
            <a:ext cx="353404" cy="280119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4896204" y="1826297"/>
            <a:ext cx="2513071" cy="6536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Image Manipulation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09846" y="4556349"/>
            <a:ext cx="2513450" cy="687202"/>
            <a:chOff x="6974221" y="6029977"/>
            <a:chExt cx="1558257" cy="464634"/>
          </a:xfrm>
        </p:grpSpPr>
        <p:sp>
          <p:nvSpPr>
            <p:cNvPr id="18" name="TextBox 17"/>
            <p:cNvSpPr txBox="1"/>
            <p:nvPr/>
          </p:nvSpPr>
          <p:spPr>
            <a:xfrm>
              <a:off x="7331444" y="6029977"/>
              <a:ext cx="1201034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Elbow Connector 18"/>
            <p:cNvCxnSpPr>
              <a:endCxn id="18" idx="2"/>
            </p:cNvCxnSpPr>
            <p:nvPr/>
          </p:nvCxnSpPr>
          <p:spPr>
            <a:xfrm flipV="1">
              <a:off x="6974221" y="6306976"/>
              <a:ext cx="957740" cy="18763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Image Manipulation- Top Arch.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2915816" y="2420888"/>
            <a:ext cx="1937575" cy="738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Img_man_manager</a:t>
            </a:r>
          </a:p>
          <a:p>
            <a:pPr algn="ctr" rtl="0"/>
            <a:endParaRPr lang="en-US" sz="1400" dirty="0" smtClean="0"/>
          </a:p>
          <a:p>
            <a:pPr algn="ctr" rtl="0"/>
            <a:endParaRPr lang="he-IL" sz="1400" dirty="0"/>
          </a:p>
        </p:txBody>
      </p:sp>
      <p:cxnSp>
        <p:nvCxnSpPr>
          <p:cNvPr id="46" name="Elbow Connector 45"/>
          <p:cNvCxnSpPr/>
          <p:nvPr/>
        </p:nvCxnSpPr>
        <p:spPr>
          <a:xfrm>
            <a:off x="3671703" y="3647412"/>
            <a:ext cx="298748" cy="168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3" idx="2"/>
          </p:cNvCxnSpPr>
          <p:nvPr/>
        </p:nvCxnSpPr>
        <p:spPr>
          <a:xfrm rot="5400000">
            <a:off x="2019450" y="3600428"/>
            <a:ext cx="431172" cy="1079776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7092280" y="3277172"/>
            <a:ext cx="1800200" cy="1350096"/>
            <a:chOff x="7236296" y="2790220"/>
            <a:chExt cx="1800200" cy="1350096"/>
          </a:xfrm>
        </p:grpSpPr>
        <p:sp>
          <p:nvSpPr>
            <p:cNvPr id="87" name="Rectangle 86"/>
            <p:cNvSpPr/>
            <p:nvPr/>
          </p:nvSpPr>
          <p:spPr>
            <a:xfrm>
              <a:off x="7236296" y="2790220"/>
              <a:ext cx="1800200" cy="135009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1" name="Elbow Connector 80"/>
            <p:cNvCxnSpPr/>
            <p:nvPr/>
          </p:nvCxnSpPr>
          <p:spPr>
            <a:xfrm flipV="1">
              <a:off x="7351244" y="3045706"/>
              <a:ext cx="605132" cy="40358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>
              <a:off x="7524328" y="3637630"/>
              <a:ext cx="432048" cy="104663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337372" y="2924944"/>
              <a:ext cx="14831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 smtClean="0"/>
                <a:t>Control</a:t>
              </a:r>
              <a:endParaRPr lang="he-IL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80312" y="3573016"/>
              <a:ext cx="14831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 smtClean="0"/>
                <a:t>Data</a:t>
              </a:r>
              <a:endParaRPr lang="he-I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19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20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Image Manipulation- Top Arch.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Manipulation- Top Arch.</dc:title>
  <dc:creator>Ran Mizrahi</dc:creator>
  <cp:lastModifiedBy>Ran Mizrahi</cp:lastModifiedBy>
  <cp:revision>2</cp:revision>
  <dcterms:created xsi:type="dcterms:W3CDTF">2012-11-03T10:59:07Z</dcterms:created>
  <dcterms:modified xsi:type="dcterms:W3CDTF">2012-11-03T13:24:12Z</dcterms:modified>
</cp:coreProperties>
</file>