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84380"/>
    <p:restoredTop sz="94660"/>
  </p:normalViewPr>
  <p:slideViewPr>
    <p:cSldViewPr>
      <p:cViewPr>
        <p:scale>
          <a:sx n="50" d="100"/>
          <a:sy n="50" d="100"/>
        </p:scale>
        <p:origin x="-1728" y="-5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ADBC4376-C3DE-4B1D-AA9F-C7298BE814A9}" type="datetimeFigureOut">
              <a:rPr lang="he-IL" smtClean="0"/>
              <a:t>י"ז/אב/תשע"א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BA57CD7A-9456-475D-B4AA-1DE72608A780}" type="slidenum">
              <a:rPr lang="he-IL" smtClean="0"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7CD7A-9456-475D-B4AA-1DE72608A780}" type="slidenum">
              <a:rPr lang="he-IL" smtClean="0"/>
              <a:t>1</a:t>
            </a:fld>
            <a:endParaRPr lang="he-IL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7CD7A-9456-475D-B4AA-1DE72608A780}" type="slidenum">
              <a:rPr lang="he-IL" smtClean="0"/>
              <a:t>2</a:t>
            </a:fld>
            <a:endParaRPr lang="he-IL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7CD7A-9456-475D-B4AA-1DE72608A780}" type="slidenum">
              <a:rPr lang="he-IL" smtClean="0"/>
              <a:t>3</a:t>
            </a:fld>
            <a:endParaRPr lang="he-I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24652-B047-4066-943C-BED71DEDE269}" type="datetimeFigureOut">
              <a:rPr lang="he-IL" smtClean="0"/>
              <a:t>י"ז/אב/תשע"א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3C503-2141-460C-85CB-84234336FB93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24652-B047-4066-943C-BED71DEDE269}" type="datetimeFigureOut">
              <a:rPr lang="he-IL" smtClean="0"/>
              <a:t>י"ז/אב/תשע"א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3C503-2141-460C-85CB-84234336FB93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24652-B047-4066-943C-BED71DEDE269}" type="datetimeFigureOut">
              <a:rPr lang="he-IL" smtClean="0"/>
              <a:t>י"ז/אב/תשע"א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3C503-2141-460C-85CB-84234336FB93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24652-B047-4066-943C-BED71DEDE269}" type="datetimeFigureOut">
              <a:rPr lang="he-IL" smtClean="0"/>
              <a:t>י"ז/אב/תשע"א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3C503-2141-460C-85CB-84234336FB93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24652-B047-4066-943C-BED71DEDE269}" type="datetimeFigureOut">
              <a:rPr lang="he-IL" smtClean="0"/>
              <a:t>י"ז/אב/תשע"א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3C503-2141-460C-85CB-84234336FB93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24652-B047-4066-943C-BED71DEDE269}" type="datetimeFigureOut">
              <a:rPr lang="he-IL" smtClean="0"/>
              <a:t>י"ז/אב/תשע"א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3C503-2141-460C-85CB-84234336FB93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24652-B047-4066-943C-BED71DEDE269}" type="datetimeFigureOut">
              <a:rPr lang="he-IL" smtClean="0"/>
              <a:t>י"ז/אב/תשע"א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3C503-2141-460C-85CB-84234336FB93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24652-B047-4066-943C-BED71DEDE269}" type="datetimeFigureOut">
              <a:rPr lang="he-IL" smtClean="0"/>
              <a:t>י"ז/אב/תשע"א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3C503-2141-460C-85CB-84234336FB93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24652-B047-4066-943C-BED71DEDE269}" type="datetimeFigureOut">
              <a:rPr lang="he-IL" smtClean="0"/>
              <a:t>י"ז/אב/תשע"א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3C503-2141-460C-85CB-84234336FB93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24652-B047-4066-943C-BED71DEDE269}" type="datetimeFigureOut">
              <a:rPr lang="he-IL" smtClean="0"/>
              <a:t>י"ז/אב/תשע"א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3C503-2141-460C-85CB-84234336FB93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24652-B047-4066-943C-BED71DEDE269}" type="datetimeFigureOut">
              <a:rPr lang="he-IL" smtClean="0"/>
              <a:t>י"ז/אב/תשע"א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3C503-2141-460C-85CB-84234336FB93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424652-B047-4066-943C-BED71DEDE269}" type="datetimeFigureOut">
              <a:rPr lang="he-IL" smtClean="0"/>
              <a:t>י"ז/אב/תשע"א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43C503-2141-460C-85CB-84234336FB93}" type="slidenum">
              <a:rPr lang="he-IL" smtClean="0"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3.xml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11" Type="http://schemas.openxmlformats.org/officeDocument/2006/relationships/oleObject" Target="../embeddings/oleObject6.bin"/><Relationship Id="rId5" Type="http://schemas.openxmlformats.org/officeDocument/2006/relationships/image" Target="../media/image9.png"/><Relationship Id="rId10" Type="http://schemas.openxmlformats.org/officeDocument/2006/relationships/oleObject" Target="../embeddings/oleObject5.bin"/><Relationship Id="rId4" Type="http://schemas.openxmlformats.org/officeDocument/2006/relationships/image" Target="../media/image8.png"/><Relationship Id="rId9" Type="http://schemas.openxmlformats.org/officeDocument/2006/relationships/oleObject" Target="../embeddings/oleObject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 rot="19691068">
            <a:off x="1032534" y="1752691"/>
            <a:ext cx="2428892" cy="1357322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b="1"/>
          </a:p>
        </p:txBody>
      </p:sp>
      <p:sp>
        <p:nvSpPr>
          <p:cNvPr id="4" name="Rectangle 3"/>
          <p:cNvSpPr/>
          <p:nvPr/>
        </p:nvSpPr>
        <p:spPr>
          <a:xfrm>
            <a:off x="4357686" y="2071678"/>
            <a:ext cx="2428892" cy="13573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b="1"/>
          </a:p>
        </p:txBody>
      </p:sp>
      <p:sp>
        <p:nvSpPr>
          <p:cNvPr id="5" name="Rectangle 4"/>
          <p:cNvSpPr/>
          <p:nvPr/>
        </p:nvSpPr>
        <p:spPr>
          <a:xfrm>
            <a:off x="1214414" y="2071678"/>
            <a:ext cx="2428892" cy="13573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b="1"/>
          </a:p>
        </p:txBody>
      </p:sp>
      <p:sp>
        <p:nvSpPr>
          <p:cNvPr id="6" name="TextBox 5"/>
          <p:cNvSpPr txBox="1"/>
          <p:nvPr/>
        </p:nvSpPr>
        <p:spPr>
          <a:xfrm>
            <a:off x="4429124" y="3429000"/>
            <a:ext cx="207170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 smtClean="0"/>
              <a:t>Output image</a:t>
            </a:r>
            <a:endParaRPr lang="he-IL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142976" y="3429000"/>
            <a:ext cx="207170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 err="1" smtClean="0"/>
              <a:t>Intput</a:t>
            </a:r>
            <a:r>
              <a:rPr lang="en-US" b="1" dirty="0" smtClean="0"/>
              <a:t> image</a:t>
            </a:r>
            <a:endParaRPr lang="he-IL" b="1" dirty="0"/>
          </a:p>
        </p:txBody>
      </p:sp>
      <p:sp>
        <p:nvSpPr>
          <p:cNvPr id="8" name="Oval 7"/>
          <p:cNvSpPr/>
          <p:nvPr/>
        </p:nvSpPr>
        <p:spPr>
          <a:xfrm>
            <a:off x="4500562" y="2214554"/>
            <a:ext cx="142876" cy="142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b="1"/>
          </a:p>
        </p:txBody>
      </p:sp>
      <p:sp>
        <p:nvSpPr>
          <p:cNvPr id="9" name="Oval 8"/>
          <p:cNvSpPr/>
          <p:nvPr/>
        </p:nvSpPr>
        <p:spPr>
          <a:xfrm>
            <a:off x="4714876" y="2214554"/>
            <a:ext cx="142876" cy="142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b="1"/>
          </a:p>
        </p:txBody>
      </p:sp>
      <p:sp>
        <p:nvSpPr>
          <p:cNvPr id="10" name="Oval 9"/>
          <p:cNvSpPr/>
          <p:nvPr/>
        </p:nvSpPr>
        <p:spPr>
          <a:xfrm>
            <a:off x="4929190" y="2214554"/>
            <a:ext cx="142876" cy="142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b="1"/>
          </a:p>
        </p:txBody>
      </p:sp>
      <p:sp>
        <p:nvSpPr>
          <p:cNvPr id="11" name="Oval 10"/>
          <p:cNvSpPr/>
          <p:nvPr/>
        </p:nvSpPr>
        <p:spPr>
          <a:xfrm>
            <a:off x="5143504" y="2214554"/>
            <a:ext cx="142876" cy="142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b="1"/>
          </a:p>
        </p:txBody>
      </p:sp>
      <p:sp>
        <p:nvSpPr>
          <p:cNvPr id="12" name="Oval 11"/>
          <p:cNvSpPr/>
          <p:nvPr/>
        </p:nvSpPr>
        <p:spPr>
          <a:xfrm>
            <a:off x="1000100" y="2571744"/>
            <a:ext cx="142876" cy="142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b="1"/>
          </a:p>
        </p:txBody>
      </p:sp>
      <p:sp>
        <p:nvSpPr>
          <p:cNvPr id="13" name="Oval 12"/>
          <p:cNvSpPr/>
          <p:nvPr/>
        </p:nvSpPr>
        <p:spPr>
          <a:xfrm>
            <a:off x="1285852" y="2357430"/>
            <a:ext cx="142876" cy="142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b="1"/>
          </a:p>
        </p:txBody>
      </p:sp>
      <p:sp>
        <p:nvSpPr>
          <p:cNvPr id="14" name="Oval 13"/>
          <p:cNvSpPr/>
          <p:nvPr/>
        </p:nvSpPr>
        <p:spPr>
          <a:xfrm>
            <a:off x="1571604" y="2143116"/>
            <a:ext cx="142876" cy="142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b="1"/>
          </a:p>
        </p:txBody>
      </p:sp>
      <p:sp>
        <p:nvSpPr>
          <p:cNvPr id="15" name="Oval 14"/>
          <p:cNvSpPr/>
          <p:nvPr/>
        </p:nvSpPr>
        <p:spPr>
          <a:xfrm>
            <a:off x="1857356" y="1928802"/>
            <a:ext cx="142876" cy="142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b="1"/>
          </a:p>
        </p:txBody>
      </p:sp>
      <p:cxnSp>
        <p:nvCxnSpPr>
          <p:cNvPr id="19" name="Shape 18"/>
          <p:cNvCxnSpPr>
            <a:stCxn id="8" idx="0"/>
            <a:endCxn id="12" idx="0"/>
          </p:cNvCxnSpPr>
          <p:nvPr/>
        </p:nvCxnSpPr>
        <p:spPr>
          <a:xfrm rot="16200000" flipH="1" flipV="1">
            <a:off x="2643174" y="642918"/>
            <a:ext cx="357190" cy="3500462"/>
          </a:xfrm>
          <a:prstGeom prst="curvedConnector3">
            <a:avLst>
              <a:gd name="adj1" fmla="val -323819"/>
            </a:avLst>
          </a:prstGeom>
          <a:ln w="57150" cmpd="sng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Lena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910" y="2071678"/>
            <a:ext cx="2322506" cy="2322506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1428728" y="2428868"/>
            <a:ext cx="142876" cy="14287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9" name="Curved Connector 8"/>
          <p:cNvCxnSpPr>
            <a:endCxn id="7" idx="0"/>
          </p:cNvCxnSpPr>
          <p:nvPr/>
        </p:nvCxnSpPr>
        <p:spPr>
          <a:xfrm rot="5400000">
            <a:off x="1357290" y="1357298"/>
            <a:ext cx="1214446" cy="928694"/>
          </a:xfrm>
          <a:prstGeom prst="curvedConnector3">
            <a:avLst>
              <a:gd name="adj1" fmla="val 10667"/>
            </a:avLst>
          </a:prstGeom>
          <a:ln w="571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71604" y="857232"/>
            <a:ext cx="178595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(</a:t>
            </a:r>
            <a:r>
              <a:rPr lang="en-US" dirty="0" err="1" smtClean="0"/>
              <a:t>x_start,y_start</a:t>
            </a:r>
            <a:r>
              <a:rPr lang="en-US" dirty="0" smtClean="0"/>
              <a:t>)</a:t>
            </a:r>
            <a:endParaRPr lang="he-IL" dirty="0"/>
          </a:p>
        </p:txBody>
      </p:sp>
      <p:sp>
        <p:nvSpPr>
          <p:cNvPr id="12" name="TextBox 11"/>
          <p:cNvSpPr txBox="1"/>
          <p:nvPr/>
        </p:nvSpPr>
        <p:spPr>
          <a:xfrm>
            <a:off x="785786" y="4357694"/>
            <a:ext cx="164307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Input image</a:t>
            </a:r>
            <a:endParaRPr lang="he-IL" dirty="0"/>
          </a:p>
        </p:txBody>
      </p:sp>
      <p:pic>
        <p:nvPicPr>
          <p:cNvPr id="13" name="Picture 12" descr="Lena.jpg"/>
          <p:cNvPicPr>
            <a:picLocks noChangeAspect="1"/>
          </p:cNvPicPr>
          <p:nvPr/>
        </p:nvPicPr>
        <p:blipFill>
          <a:blip r:embed="rId3"/>
          <a:srcRect l="36911" t="15380"/>
          <a:stretch>
            <a:fillRect/>
          </a:stretch>
        </p:blipFill>
        <p:spPr>
          <a:xfrm>
            <a:off x="3857620" y="2428868"/>
            <a:ext cx="1465250" cy="1965316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786182" y="4357694"/>
            <a:ext cx="164307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Output image</a:t>
            </a:r>
            <a:endParaRPr lang="he-IL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43240" y="3357562"/>
            <a:ext cx="5000660" cy="32147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5" name="Picture 2" descr="Rotating the other way"/>
          <p:cNvPicPr>
            <a:picLocks noChangeAspect="1" noChangeArrowheads="1"/>
          </p:cNvPicPr>
          <p:nvPr/>
        </p:nvPicPr>
        <p:blipFill>
          <a:blip r:embed="rId4"/>
          <a:srcRect t="57500"/>
          <a:stretch>
            <a:fillRect/>
          </a:stretch>
        </p:blipFill>
        <p:spPr bwMode="auto">
          <a:xfrm>
            <a:off x="2571736" y="500042"/>
            <a:ext cx="4538457" cy="1928826"/>
          </a:xfrm>
          <a:prstGeom prst="rect">
            <a:avLst/>
          </a:prstGeom>
          <a:noFill/>
        </p:spPr>
      </p:pic>
      <p:pic>
        <p:nvPicPr>
          <p:cNvPr id="6" name="Picture 4" descr="http://gotechbench.com/images/magnifyingglass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071670" y="3000372"/>
            <a:ext cx="1005847" cy="785818"/>
          </a:xfrm>
          <a:prstGeom prst="rect">
            <a:avLst/>
          </a:prstGeom>
          <a:noFill/>
        </p:spPr>
      </p:pic>
      <p:sp>
        <p:nvSpPr>
          <p:cNvPr id="7" name="Curved Right Arrow 6"/>
          <p:cNvSpPr/>
          <p:nvPr/>
        </p:nvSpPr>
        <p:spPr>
          <a:xfrm>
            <a:off x="2000232" y="1857364"/>
            <a:ext cx="500066" cy="2786082"/>
          </a:xfrm>
          <a:prstGeom prst="curved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72132" y="2357430"/>
            <a:ext cx="856325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Output</a:t>
            </a:r>
            <a:endParaRPr lang="he-IL" dirty="0"/>
          </a:p>
        </p:txBody>
      </p:sp>
      <p:sp>
        <p:nvSpPr>
          <p:cNvPr id="9" name="TextBox 8"/>
          <p:cNvSpPr txBox="1"/>
          <p:nvPr/>
        </p:nvSpPr>
        <p:spPr>
          <a:xfrm>
            <a:off x="3246934" y="2357430"/>
            <a:ext cx="82407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Source</a:t>
            </a:r>
            <a:endParaRPr lang="he-IL" dirty="0"/>
          </a:p>
        </p:txBody>
      </p:sp>
      <p:sp>
        <p:nvSpPr>
          <p:cNvPr id="10" name="Oval 9"/>
          <p:cNvSpPr/>
          <p:nvPr/>
        </p:nvSpPr>
        <p:spPr>
          <a:xfrm>
            <a:off x="4643438" y="5857892"/>
            <a:ext cx="285752" cy="285752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Oval 10"/>
          <p:cNvSpPr/>
          <p:nvPr/>
        </p:nvSpPr>
        <p:spPr>
          <a:xfrm>
            <a:off x="6643702" y="4000504"/>
            <a:ext cx="285752" cy="285752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" name="Oval 11"/>
          <p:cNvSpPr/>
          <p:nvPr/>
        </p:nvSpPr>
        <p:spPr>
          <a:xfrm>
            <a:off x="4643438" y="4000504"/>
            <a:ext cx="285752" cy="285752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Oval 12"/>
          <p:cNvSpPr/>
          <p:nvPr/>
        </p:nvSpPr>
        <p:spPr>
          <a:xfrm>
            <a:off x="6643702" y="5857892"/>
            <a:ext cx="285752" cy="285752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" name="TextBox 13"/>
          <p:cNvSpPr txBox="1"/>
          <p:nvPr/>
        </p:nvSpPr>
        <p:spPr>
          <a:xfrm>
            <a:off x="5643570" y="5072074"/>
            <a:ext cx="928694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 smtClean="0"/>
              <a:t>(X,Y)</a:t>
            </a:r>
            <a:endParaRPr lang="he-IL" sz="2400" dirty="0"/>
          </a:p>
        </p:txBody>
      </p:sp>
      <p:sp>
        <p:nvSpPr>
          <p:cNvPr id="15" name="Oval 14"/>
          <p:cNvSpPr/>
          <p:nvPr/>
        </p:nvSpPr>
        <p:spPr>
          <a:xfrm>
            <a:off x="5500694" y="4786322"/>
            <a:ext cx="214314" cy="21431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6" name="Right Brace 15"/>
          <p:cNvSpPr/>
          <p:nvPr/>
        </p:nvSpPr>
        <p:spPr>
          <a:xfrm>
            <a:off x="5786446" y="4071942"/>
            <a:ext cx="285752" cy="78581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aphicFrame>
        <p:nvGraphicFramePr>
          <p:cNvPr id="17" name="Object 2"/>
          <p:cNvGraphicFramePr>
            <a:graphicFrameLocks noChangeAspect="1"/>
          </p:cNvGraphicFramePr>
          <p:nvPr/>
        </p:nvGraphicFramePr>
        <p:xfrm>
          <a:off x="6143636" y="4357694"/>
          <a:ext cx="292100" cy="190500"/>
        </p:xfrm>
        <a:graphic>
          <a:graphicData uri="http://schemas.openxmlformats.org/presentationml/2006/ole">
            <p:oleObj spid="_x0000_s1026" name="Equation" r:id="rId6" imgW="291960" imgH="190440" progId="Equation.DSMT4">
              <p:embed/>
            </p:oleObj>
          </a:graphicData>
        </a:graphic>
      </p:graphicFrame>
      <p:sp>
        <p:nvSpPr>
          <p:cNvPr id="18" name="Right Brace 17"/>
          <p:cNvSpPr/>
          <p:nvPr/>
        </p:nvSpPr>
        <p:spPr>
          <a:xfrm rot="5400000">
            <a:off x="4964909" y="4750603"/>
            <a:ext cx="321471" cy="82153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aphicFrame>
        <p:nvGraphicFramePr>
          <p:cNvPr id="19" name="Object 2"/>
          <p:cNvGraphicFramePr>
            <a:graphicFrameLocks noChangeAspect="1"/>
          </p:cNvGraphicFramePr>
          <p:nvPr/>
        </p:nvGraphicFramePr>
        <p:xfrm>
          <a:off x="4987934" y="5357820"/>
          <a:ext cx="317500" cy="190500"/>
        </p:xfrm>
        <a:graphic>
          <a:graphicData uri="http://schemas.openxmlformats.org/presentationml/2006/ole">
            <p:oleObj spid="_x0000_s1027" name="Equation" r:id="rId7" imgW="317160" imgH="190440" progId="Equation.DSMT4">
              <p:embed/>
            </p:oleObj>
          </a:graphicData>
        </a:graphic>
      </p:graphicFrame>
      <p:graphicFrame>
        <p:nvGraphicFramePr>
          <p:cNvPr id="20" name="Object 5"/>
          <p:cNvGraphicFramePr>
            <a:graphicFrameLocks noChangeAspect="1"/>
          </p:cNvGraphicFramePr>
          <p:nvPr/>
        </p:nvGraphicFramePr>
        <p:xfrm>
          <a:off x="3222611" y="3500438"/>
          <a:ext cx="1206513" cy="492454"/>
        </p:xfrm>
        <a:graphic>
          <a:graphicData uri="http://schemas.openxmlformats.org/presentationml/2006/ole">
            <p:oleObj spid="_x0000_s1028" name="Equation" r:id="rId8" imgW="622080" imgH="253800" progId="Equation.DSMT4">
              <p:embed/>
            </p:oleObj>
          </a:graphicData>
        </a:graphic>
      </p:graphicFrame>
      <p:graphicFrame>
        <p:nvGraphicFramePr>
          <p:cNvPr id="21" name="Object 6"/>
          <p:cNvGraphicFramePr>
            <a:graphicFrameLocks noChangeAspect="1"/>
          </p:cNvGraphicFramePr>
          <p:nvPr/>
        </p:nvGraphicFramePr>
        <p:xfrm>
          <a:off x="6929454" y="3500438"/>
          <a:ext cx="1206500" cy="492125"/>
        </p:xfrm>
        <a:graphic>
          <a:graphicData uri="http://schemas.openxmlformats.org/presentationml/2006/ole">
            <p:oleObj spid="_x0000_s1029" name="Equation" r:id="rId9" imgW="622080" imgH="253800" progId="Equation.DSMT4">
              <p:embed/>
            </p:oleObj>
          </a:graphicData>
        </a:graphic>
      </p:graphicFrame>
      <p:graphicFrame>
        <p:nvGraphicFramePr>
          <p:cNvPr id="22" name="Object 7"/>
          <p:cNvGraphicFramePr>
            <a:graphicFrameLocks noChangeAspect="1"/>
          </p:cNvGraphicFramePr>
          <p:nvPr/>
        </p:nvGraphicFramePr>
        <p:xfrm>
          <a:off x="3428992" y="5857892"/>
          <a:ext cx="1206500" cy="492125"/>
        </p:xfrm>
        <a:graphic>
          <a:graphicData uri="http://schemas.openxmlformats.org/presentationml/2006/ole">
            <p:oleObj spid="_x0000_s1030" name="Equation" r:id="rId10" imgW="622080" imgH="253800" progId="Equation.DSMT4">
              <p:embed/>
            </p:oleObj>
          </a:graphicData>
        </a:graphic>
      </p:graphicFrame>
      <p:graphicFrame>
        <p:nvGraphicFramePr>
          <p:cNvPr id="23" name="Object 8"/>
          <p:cNvGraphicFramePr>
            <a:graphicFrameLocks noChangeAspect="1"/>
          </p:cNvGraphicFramePr>
          <p:nvPr/>
        </p:nvGraphicFramePr>
        <p:xfrm>
          <a:off x="6929454" y="6000768"/>
          <a:ext cx="1206500" cy="492125"/>
        </p:xfrm>
        <a:graphic>
          <a:graphicData uri="http://schemas.openxmlformats.org/presentationml/2006/ole">
            <p:oleObj spid="_x0000_s1031" name="Equation" r:id="rId11" imgW="622080" imgH="253800" progId="Equation.DSMT4">
              <p:embed/>
            </p:oleObj>
          </a:graphicData>
        </a:graphic>
      </p:graphicFrame>
      <p:sp>
        <p:nvSpPr>
          <p:cNvPr id="24" name="Oval 23"/>
          <p:cNvSpPr/>
          <p:nvPr/>
        </p:nvSpPr>
        <p:spPr>
          <a:xfrm>
            <a:off x="3071802" y="1500174"/>
            <a:ext cx="71438" cy="71438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5" name="Oval 24"/>
          <p:cNvSpPr/>
          <p:nvPr/>
        </p:nvSpPr>
        <p:spPr>
          <a:xfrm>
            <a:off x="3143240" y="1357298"/>
            <a:ext cx="71438" cy="7143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6" name="Oval 25"/>
          <p:cNvSpPr/>
          <p:nvPr/>
        </p:nvSpPr>
        <p:spPr>
          <a:xfrm>
            <a:off x="3295640" y="1509698"/>
            <a:ext cx="71438" cy="7143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7" name="Oval 26"/>
          <p:cNvSpPr/>
          <p:nvPr/>
        </p:nvSpPr>
        <p:spPr>
          <a:xfrm>
            <a:off x="2857488" y="1500174"/>
            <a:ext cx="71438" cy="7143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8" name="Oval 27"/>
          <p:cNvSpPr/>
          <p:nvPr/>
        </p:nvSpPr>
        <p:spPr>
          <a:xfrm>
            <a:off x="3009888" y="1652574"/>
            <a:ext cx="71438" cy="7143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9" name="Oval 28"/>
          <p:cNvSpPr/>
          <p:nvPr/>
        </p:nvSpPr>
        <p:spPr>
          <a:xfrm>
            <a:off x="3162288" y="1804974"/>
            <a:ext cx="71438" cy="7143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0" name="Oval 29"/>
          <p:cNvSpPr/>
          <p:nvPr/>
        </p:nvSpPr>
        <p:spPr>
          <a:xfrm>
            <a:off x="3314688" y="1957374"/>
            <a:ext cx="71438" cy="7143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1" name="Oval 30"/>
          <p:cNvSpPr/>
          <p:nvPr/>
        </p:nvSpPr>
        <p:spPr>
          <a:xfrm>
            <a:off x="3448040" y="1662098"/>
            <a:ext cx="71438" cy="7143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2" name="Oval 31"/>
          <p:cNvSpPr/>
          <p:nvPr/>
        </p:nvSpPr>
        <p:spPr>
          <a:xfrm>
            <a:off x="5429256" y="5857892"/>
            <a:ext cx="214314" cy="21431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3" name="Oval 32"/>
          <p:cNvSpPr/>
          <p:nvPr/>
        </p:nvSpPr>
        <p:spPr>
          <a:xfrm>
            <a:off x="5429256" y="4000504"/>
            <a:ext cx="214314" cy="21431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4" name="TextBox 33"/>
          <p:cNvSpPr txBox="1"/>
          <p:nvPr/>
        </p:nvSpPr>
        <p:spPr>
          <a:xfrm>
            <a:off x="5500694" y="3643314"/>
            <a:ext cx="42862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R1</a:t>
            </a:r>
            <a:endParaRPr lang="he-IL" dirty="0"/>
          </a:p>
        </p:txBody>
      </p:sp>
      <p:sp>
        <p:nvSpPr>
          <p:cNvPr id="35" name="TextBox 34"/>
          <p:cNvSpPr txBox="1"/>
          <p:nvPr/>
        </p:nvSpPr>
        <p:spPr>
          <a:xfrm>
            <a:off x="5429256" y="6072206"/>
            <a:ext cx="42862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R2</a:t>
            </a:r>
            <a:endParaRPr lang="he-IL" dirty="0"/>
          </a:p>
        </p:txBody>
      </p:sp>
      <p:cxnSp>
        <p:nvCxnSpPr>
          <p:cNvPr id="37" name="Straight Arrow Connector 36"/>
          <p:cNvCxnSpPr/>
          <p:nvPr/>
        </p:nvCxnSpPr>
        <p:spPr>
          <a:xfrm rot="5400000">
            <a:off x="6750859" y="1607331"/>
            <a:ext cx="92869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7215206" y="1142984"/>
            <a:ext cx="928694" cy="103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8072462" y="1000108"/>
            <a:ext cx="50006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Y’</a:t>
            </a:r>
            <a:endParaRPr lang="he-IL" dirty="0"/>
          </a:p>
        </p:txBody>
      </p:sp>
      <p:sp>
        <p:nvSpPr>
          <p:cNvPr id="43" name="TextBox 42"/>
          <p:cNvSpPr txBox="1"/>
          <p:nvPr/>
        </p:nvSpPr>
        <p:spPr>
          <a:xfrm>
            <a:off x="7000892" y="2000240"/>
            <a:ext cx="50006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X’</a:t>
            </a:r>
            <a:endParaRPr lang="he-IL" dirty="0"/>
          </a:p>
        </p:txBody>
      </p:sp>
      <p:cxnSp>
        <p:nvCxnSpPr>
          <p:cNvPr id="44" name="Straight Arrow Connector 43"/>
          <p:cNvCxnSpPr/>
          <p:nvPr/>
        </p:nvCxnSpPr>
        <p:spPr>
          <a:xfrm rot="5400000">
            <a:off x="392877" y="1678769"/>
            <a:ext cx="92869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857224" y="1214422"/>
            <a:ext cx="928694" cy="103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571604" y="1071546"/>
            <a:ext cx="50006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Y</a:t>
            </a:r>
            <a:endParaRPr lang="he-IL" dirty="0"/>
          </a:p>
        </p:txBody>
      </p:sp>
      <p:sp>
        <p:nvSpPr>
          <p:cNvPr id="47" name="TextBox 46"/>
          <p:cNvSpPr txBox="1"/>
          <p:nvPr/>
        </p:nvSpPr>
        <p:spPr>
          <a:xfrm>
            <a:off x="500034" y="2143116"/>
            <a:ext cx="50006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X</a:t>
            </a:r>
            <a:endParaRPr lang="he-IL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27</Words>
  <Application>Microsoft Office PowerPoint</Application>
  <PresentationFormat>On-screen Show (4:3)</PresentationFormat>
  <Paragraphs>17</Paragraphs>
  <Slides>3</Slides>
  <Notes>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Office Theme</vt:lpstr>
      <vt:lpstr>MathType 6.0 Equation</vt:lpstr>
      <vt:lpstr>Slide 1</vt:lpstr>
      <vt:lpstr>Slide 2</vt:lpstr>
      <vt:lpstr>Slide 3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ranmizr</dc:creator>
  <cp:lastModifiedBy>ranmizr</cp:lastModifiedBy>
  <cp:revision>20</cp:revision>
  <dcterms:created xsi:type="dcterms:W3CDTF">2011-08-17T12:19:36Z</dcterms:created>
  <dcterms:modified xsi:type="dcterms:W3CDTF">2011-08-17T15:06:26Z</dcterms:modified>
</cp:coreProperties>
</file>