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79496" autoAdjust="0"/>
  </p:normalViewPr>
  <p:slideViewPr>
    <p:cSldViewPr>
      <p:cViewPr>
        <p:scale>
          <a:sx n="125" d="100"/>
          <a:sy n="125" d="100"/>
        </p:scale>
        <p:origin x="1044" y="16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C101838-4143-44A9-9611-E05D8AE80F80}" type="datetimeFigureOut">
              <a:rPr lang="he-IL" smtClean="0"/>
              <a:t>י"ג/כסלו/תשע"ב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EB9A23B-1B72-42D8-9B94-7379440EC2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767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2D21-7D1D-4E4B-8383-4D291210730E}" type="datetimeFigureOut">
              <a:rPr lang="he-IL" smtClean="0"/>
              <a:t>י"ג/כסלו/תשע"ב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46AA-A739-4915-B90F-4125F13F17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348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2D21-7D1D-4E4B-8383-4D291210730E}" type="datetimeFigureOut">
              <a:rPr lang="he-IL" smtClean="0"/>
              <a:t>י"ג/כסלו/תשע"ב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46AA-A739-4915-B90F-4125F13F17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67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2D21-7D1D-4E4B-8383-4D291210730E}" type="datetimeFigureOut">
              <a:rPr lang="he-IL" smtClean="0"/>
              <a:t>י"ג/כסלו/תשע"ב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46AA-A739-4915-B90F-4125F13F17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904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2D21-7D1D-4E4B-8383-4D291210730E}" type="datetimeFigureOut">
              <a:rPr lang="he-IL" smtClean="0"/>
              <a:t>י"ג/כסלו/תשע"ב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46AA-A739-4915-B90F-4125F13F17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974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2D21-7D1D-4E4B-8383-4D291210730E}" type="datetimeFigureOut">
              <a:rPr lang="he-IL" smtClean="0"/>
              <a:t>י"ג/כסלו/תשע"ב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46AA-A739-4915-B90F-4125F13F17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334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2D21-7D1D-4E4B-8383-4D291210730E}" type="datetimeFigureOut">
              <a:rPr lang="he-IL" smtClean="0"/>
              <a:t>י"ג/כסלו/תשע"ב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46AA-A739-4915-B90F-4125F13F17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965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2D21-7D1D-4E4B-8383-4D291210730E}" type="datetimeFigureOut">
              <a:rPr lang="he-IL" smtClean="0"/>
              <a:t>י"ג/כסלו/תשע"ב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46AA-A739-4915-B90F-4125F13F17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630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2D21-7D1D-4E4B-8383-4D291210730E}" type="datetimeFigureOut">
              <a:rPr lang="he-IL" smtClean="0"/>
              <a:t>י"ג/כסלו/תשע"ב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46AA-A739-4915-B90F-4125F13F17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264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2D21-7D1D-4E4B-8383-4D291210730E}" type="datetimeFigureOut">
              <a:rPr lang="he-IL" smtClean="0"/>
              <a:t>י"ג/כסלו/תשע"ב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46AA-A739-4915-B90F-4125F13F17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12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2D21-7D1D-4E4B-8383-4D291210730E}" type="datetimeFigureOut">
              <a:rPr lang="he-IL" smtClean="0"/>
              <a:t>י"ג/כסלו/תשע"ב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46AA-A739-4915-B90F-4125F13F17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7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2D21-7D1D-4E4B-8383-4D291210730E}" type="datetimeFigureOut">
              <a:rPr lang="he-IL" smtClean="0"/>
              <a:t>י"ג/כסלו/תשע"ב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46AA-A739-4915-B90F-4125F13F17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79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2D21-7D1D-4E4B-8383-4D291210730E}" type="datetimeFigureOut">
              <a:rPr lang="he-IL" smtClean="0"/>
              <a:t>י"ג/כסלו/תשע"ב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46AA-A739-4915-B90F-4125F13F17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46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19872" y="2310274"/>
            <a:ext cx="4248472" cy="37830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dirty="0" smtClean="0"/>
              <a:t>Algorithm - Crop</a:t>
            </a:r>
            <a:endParaRPr lang="he-IL" dirty="0"/>
          </a:p>
        </p:txBody>
      </p:sp>
      <p:pic>
        <p:nvPicPr>
          <p:cNvPr id="6" name="Picture 5" descr="Le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362200"/>
            <a:ext cx="4081440" cy="3665668"/>
          </a:xfrm>
          <a:prstGeom prst="rect">
            <a:avLst/>
          </a:prstGeom>
        </p:spPr>
      </p:pic>
      <p:pic>
        <p:nvPicPr>
          <p:cNvPr id="9" name="Picture 8" descr="Lena.jpg"/>
          <p:cNvPicPr>
            <a:picLocks noChangeAspect="1"/>
          </p:cNvPicPr>
          <p:nvPr/>
        </p:nvPicPr>
        <p:blipFill>
          <a:blip r:embed="rId2"/>
          <a:srcRect l="36911" t="15380"/>
          <a:stretch>
            <a:fillRect/>
          </a:stretch>
        </p:blipFill>
        <p:spPr>
          <a:xfrm>
            <a:off x="4998502" y="2927536"/>
            <a:ext cx="2504176" cy="30427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917291" y="1689964"/>
            <a:ext cx="3617109" cy="1166252"/>
            <a:chOff x="3072154" y="2350568"/>
            <a:chExt cx="3617109" cy="1166252"/>
          </a:xfrm>
        </p:grpSpPr>
        <p:sp>
          <p:nvSpPr>
            <p:cNvPr id="12" name="Oval 11"/>
            <p:cNvSpPr/>
            <p:nvPr/>
          </p:nvSpPr>
          <p:spPr>
            <a:xfrm>
              <a:off x="3072154" y="3376152"/>
              <a:ext cx="162423" cy="14066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cxnSp>
          <p:nvCxnSpPr>
            <p:cNvPr id="13" name="Curved Connector 12"/>
            <p:cNvCxnSpPr/>
            <p:nvPr/>
          </p:nvCxnSpPr>
          <p:spPr>
            <a:xfrm rot="10800000" flipV="1">
              <a:off x="3234578" y="2565606"/>
              <a:ext cx="1564013" cy="810546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0"/>
            <p:cNvSpPr txBox="1"/>
            <p:nvPr/>
          </p:nvSpPr>
          <p:spPr>
            <a:xfrm>
              <a:off x="3634822" y="2350568"/>
              <a:ext cx="3054441" cy="52176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(</a:t>
              </a:r>
              <a:r>
                <a:rPr lang="en-US" dirty="0" err="1" smtClean="0"/>
                <a:t>x_start,y_start</a:t>
              </a:r>
              <a:r>
                <a:rPr lang="en-US" dirty="0" smtClean="0"/>
                <a:t>)</a:t>
              </a:r>
              <a:endParaRPr lang="he-IL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09600" y="1387286"/>
            <a:ext cx="3581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user may define a region of interest (ROI)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2782069"/>
            <a:ext cx="322890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Previous implementation of crop function – 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crops ROI 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defines Red dot as index [1,1]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dirty="0" smtClean="0"/>
              <a:t>Continue work on smaller image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2051720" y="2211732"/>
            <a:ext cx="11521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[1,1]</a:t>
            </a:r>
            <a:endParaRPr lang="he-IL" dirty="0"/>
          </a:p>
        </p:txBody>
      </p:sp>
      <p:sp>
        <p:nvSpPr>
          <p:cNvPr id="20" name="Oval 19"/>
          <p:cNvSpPr/>
          <p:nvPr/>
        </p:nvSpPr>
        <p:spPr>
          <a:xfrm>
            <a:off x="3397188" y="2218963"/>
            <a:ext cx="216024" cy="1774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194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1684 -0.08565 " pathEditMode="relative" ptsTypes="AA">
                                      <p:cBhvr>
                                        <p:cTn id="1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19872" y="2310274"/>
            <a:ext cx="4248472" cy="37830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dirty="0" smtClean="0"/>
              <a:t> New Crop</a:t>
            </a:r>
            <a:endParaRPr lang="he-IL" dirty="0"/>
          </a:p>
        </p:txBody>
      </p:sp>
      <p:pic>
        <p:nvPicPr>
          <p:cNvPr id="19" name="Picture 18" descr="Le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362200"/>
            <a:ext cx="4081440" cy="366566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917291" y="1689964"/>
            <a:ext cx="3617109" cy="1166252"/>
            <a:chOff x="3072154" y="2350568"/>
            <a:chExt cx="3617109" cy="1166252"/>
          </a:xfrm>
        </p:grpSpPr>
        <p:sp>
          <p:nvSpPr>
            <p:cNvPr id="22" name="Oval 21"/>
            <p:cNvSpPr/>
            <p:nvPr/>
          </p:nvSpPr>
          <p:spPr>
            <a:xfrm>
              <a:off x="3072154" y="3376152"/>
              <a:ext cx="162423" cy="14066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cxnSp>
          <p:nvCxnSpPr>
            <p:cNvPr id="23" name="Curved Connector 22"/>
            <p:cNvCxnSpPr/>
            <p:nvPr/>
          </p:nvCxnSpPr>
          <p:spPr>
            <a:xfrm rot="10800000" flipV="1">
              <a:off x="3234578" y="2565606"/>
              <a:ext cx="1564013" cy="810546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0"/>
            <p:cNvSpPr txBox="1"/>
            <p:nvPr/>
          </p:nvSpPr>
          <p:spPr>
            <a:xfrm>
              <a:off x="3634822" y="2350568"/>
              <a:ext cx="3054441" cy="52176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(</a:t>
              </a:r>
              <a:r>
                <a:rPr lang="en-US" dirty="0" err="1" smtClean="0"/>
                <a:t>x_start,y_start</a:t>
              </a:r>
              <a:r>
                <a:rPr lang="en-US" dirty="0" smtClean="0"/>
                <a:t>)</a:t>
              </a:r>
              <a:endParaRPr lang="he-IL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09600" y="1387286"/>
            <a:ext cx="3581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user may define a region of interest (ROI)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4" y="2782069"/>
            <a:ext cx="32289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New Implementation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dirty="0" smtClean="0"/>
              <a:t>Evaluate [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] according to previous formula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dirty="0" smtClean="0"/>
              <a:t>If [</a:t>
            </a:r>
            <a:r>
              <a:rPr lang="en-US" dirty="0" err="1" smtClean="0"/>
              <a:t>i,j</a:t>
            </a:r>
            <a:r>
              <a:rPr lang="en-US" dirty="0" smtClean="0"/>
              <a:t>] is </a:t>
            </a:r>
            <a:r>
              <a:rPr lang="en-US" dirty="0" err="1" smtClean="0"/>
              <a:t>corect</a:t>
            </a:r>
            <a:r>
              <a:rPr lang="en-US" dirty="0" smtClean="0"/>
              <a:t> (according to “if“ condition in </a:t>
            </a:r>
            <a:r>
              <a:rPr lang="en-US" dirty="0" err="1" smtClean="0"/>
              <a:t>Matlab</a:t>
            </a:r>
            <a:r>
              <a:rPr lang="en-US" dirty="0" smtClean="0"/>
              <a:t>) move it to ROI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123728" y="1988840"/>
            <a:ext cx="1512168" cy="646331"/>
            <a:chOff x="1403648" y="1987108"/>
            <a:chExt cx="1512168" cy="646331"/>
          </a:xfrm>
        </p:grpSpPr>
        <p:sp>
          <p:nvSpPr>
            <p:cNvPr id="31" name="TextBox 30"/>
            <p:cNvSpPr txBox="1"/>
            <p:nvPr/>
          </p:nvSpPr>
          <p:spPr>
            <a:xfrm>
              <a:off x="1403648" y="1987108"/>
              <a:ext cx="136815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600" dirty="0" smtClean="0"/>
                <a:t>[</a:t>
              </a:r>
              <a:r>
                <a:rPr lang="en-US" sz="3600" dirty="0" err="1" smtClean="0"/>
                <a:t>i,j</a:t>
              </a:r>
              <a:r>
                <a:rPr lang="en-US" sz="3600" dirty="0" smtClean="0"/>
                <a:t>]</a:t>
              </a:r>
              <a:endParaRPr lang="he-IL" sz="36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771800" y="2362200"/>
              <a:ext cx="144016" cy="13069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5" name="Freeform 34"/>
          <p:cNvSpPr/>
          <p:nvPr/>
        </p:nvSpPr>
        <p:spPr>
          <a:xfrm>
            <a:off x="3489960" y="2369820"/>
            <a:ext cx="4084320" cy="3665220"/>
          </a:xfrm>
          <a:custGeom>
            <a:avLst/>
            <a:gdLst>
              <a:gd name="connsiteX0" fmla="*/ 15240 w 4084320"/>
              <a:gd name="connsiteY0" fmla="*/ 0 h 3665220"/>
              <a:gd name="connsiteX1" fmla="*/ 4069080 w 4084320"/>
              <a:gd name="connsiteY1" fmla="*/ 7620 h 3665220"/>
              <a:gd name="connsiteX2" fmla="*/ 4084320 w 4084320"/>
              <a:gd name="connsiteY2" fmla="*/ 373380 h 3665220"/>
              <a:gd name="connsiteX3" fmla="*/ 1394460 w 4084320"/>
              <a:gd name="connsiteY3" fmla="*/ 342900 h 3665220"/>
              <a:gd name="connsiteX4" fmla="*/ 1455420 w 4084320"/>
              <a:gd name="connsiteY4" fmla="*/ 3657600 h 3665220"/>
              <a:gd name="connsiteX5" fmla="*/ 0 w 4084320"/>
              <a:gd name="connsiteY5" fmla="*/ 3665220 h 3665220"/>
              <a:gd name="connsiteX6" fmla="*/ 15240 w 4084320"/>
              <a:gd name="connsiteY6" fmla="*/ 0 h 3665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4320" h="3665220">
                <a:moveTo>
                  <a:pt x="15240" y="0"/>
                </a:moveTo>
                <a:lnTo>
                  <a:pt x="4069080" y="7620"/>
                </a:lnTo>
                <a:lnTo>
                  <a:pt x="4084320" y="373380"/>
                </a:lnTo>
                <a:lnTo>
                  <a:pt x="1394460" y="342900"/>
                </a:lnTo>
                <a:lnTo>
                  <a:pt x="1455420" y="3657600"/>
                </a:lnTo>
                <a:lnTo>
                  <a:pt x="0" y="366522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FF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6.66667E-6 L 0.16111 0.0537 " pathEditMode="relative" ptsTypes="AA">
                                      <p:cBhvr>
                                        <p:cTn id="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93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urizi</cp:lastModifiedBy>
  <cp:revision>5</cp:revision>
  <dcterms:created xsi:type="dcterms:W3CDTF">2011-12-09T13:56:54Z</dcterms:created>
  <dcterms:modified xsi:type="dcterms:W3CDTF">2011-12-09T14:26:22Z</dcterms:modified>
</cp:coreProperties>
</file>