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56" r:id="rId5"/>
    <p:sldId id="261" r:id="rId6"/>
    <p:sldId id="262" r:id="rId7"/>
    <p:sldId id="257" r:id="rId8"/>
    <p:sldId id="258" r:id="rId9"/>
    <p:sldId id="263" r:id="rId10"/>
    <p:sldId id="264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8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כ"ב/ניסן/תשע"ג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12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" y="1086127"/>
            <a:ext cx="10836696" cy="47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148064" y="4571206"/>
            <a:ext cx="1852787" cy="1258022"/>
            <a:chOff x="5148064" y="4571206"/>
            <a:chExt cx="1852787" cy="1258022"/>
          </a:xfrm>
        </p:grpSpPr>
        <p:sp>
          <p:nvSpPr>
            <p:cNvPr id="5" name="Rectangle 4"/>
            <p:cNvSpPr/>
            <p:nvPr/>
          </p:nvSpPr>
          <p:spPr>
            <a:xfrm>
              <a:off x="6568803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8064" y="5664538"/>
              <a:ext cx="1152128" cy="16469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084168" y="4869160"/>
              <a:ext cx="504056" cy="7953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56910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0232" y="4571206"/>
            <a:ext cx="1811924" cy="1258022"/>
            <a:chOff x="6660232" y="4571206"/>
            <a:chExt cx="1811924" cy="1258022"/>
          </a:xfrm>
        </p:grpSpPr>
        <p:sp>
          <p:nvSpPr>
            <p:cNvPr id="6" name="Rectangle 5"/>
            <p:cNvSpPr/>
            <p:nvPr/>
          </p:nvSpPr>
          <p:spPr>
            <a:xfrm>
              <a:off x="8040108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0232" y="5623541"/>
              <a:ext cx="1008112" cy="20568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380312" y="4869160"/>
              <a:ext cx="648072" cy="7543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08304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644008" y="1988840"/>
            <a:ext cx="4104456" cy="388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8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920208"/>
            <a:ext cx="2071581" cy="2499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0923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7355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794058" y="519676"/>
            <a:ext cx="398464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627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08980" y="4786322"/>
            <a:ext cx="3903940" cy="2550100"/>
            <a:chOff x="5004048" y="5043221"/>
            <a:chExt cx="3903940" cy="2550100"/>
          </a:xfrm>
        </p:grpSpPr>
        <p:grpSp>
          <p:nvGrpSpPr>
            <p:cNvPr id="231" name="Group 230"/>
            <p:cNvGrpSpPr/>
            <p:nvPr/>
          </p:nvGrpSpPr>
          <p:grpSpPr>
            <a:xfrm>
              <a:off x="5004048" y="5043221"/>
              <a:ext cx="3903940" cy="2550100"/>
              <a:chOff x="5143505" y="5203257"/>
              <a:chExt cx="3903940" cy="25501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5369839" y="5538779"/>
                <a:ext cx="3000396" cy="2214578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 rot="16200000">
                <a:off x="4833047" y="6977329"/>
                <a:ext cx="928694" cy="30777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 smtClean="0"/>
                  <a:t>WBM</a:t>
                </a:r>
                <a:endParaRPr lang="he-IL" sz="1400" b="1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174346" y="6666870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sz="1200" dirty="0"/>
                  <a:t>F</a:t>
                </a:r>
                <a:endParaRPr lang="he-IL" sz="1200" dirty="0"/>
              </a:p>
            </p:txBody>
          </p:sp>
          <p:cxnSp>
            <p:nvCxnSpPr>
              <p:cNvPr id="220" name="Elbow Connector 219"/>
              <p:cNvCxnSpPr/>
              <p:nvPr/>
            </p:nvCxnSpPr>
            <p:spPr>
              <a:xfrm rot="16200000" flipH="1">
                <a:off x="5832420" y="6558546"/>
                <a:ext cx="672240" cy="331962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523448" y="5203257"/>
                <a:ext cx="1523997" cy="50006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/>
                  <a:t>Image Manipulation</a:t>
                </a:r>
              </a:p>
            </p:txBody>
          </p:sp>
          <p:cxnSp>
            <p:nvCxnSpPr>
              <p:cNvPr id="223" name="Elbow Connector 222"/>
              <p:cNvCxnSpPr>
                <a:endCxn id="225" idx="0"/>
              </p:cNvCxnSpPr>
              <p:nvPr/>
            </p:nvCxnSpPr>
            <p:spPr>
              <a:xfrm>
                <a:off x="6684257" y="6370489"/>
                <a:ext cx="994087" cy="510695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5939662" y="7060645"/>
                <a:ext cx="1026337" cy="338554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Biliniar</a:t>
                </a:r>
                <a:endParaRPr lang="he-IL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7134511" y="6881184"/>
                <a:ext cx="1087665" cy="584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600" dirty="0" err="1" smtClean="0"/>
                  <a:t>Addr</a:t>
                </a:r>
                <a:r>
                  <a:rPr lang="en-US" sz="1600" dirty="0" smtClean="0"/>
                  <a:t> Calculator</a:t>
                </a:r>
                <a:endParaRPr lang="he-IL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7252011" y="5957520"/>
                <a:ext cx="1372877" cy="276999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1200" b="1" dirty="0" err="1" smtClean="0">
                    <a:solidFill>
                      <a:schemeClr val="tx1"/>
                    </a:solidFill>
                  </a:rPr>
                  <a:t>Param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 Registers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6253416" y="5300688"/>
                <a:ext cx="928694" cy="307777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WBS</a:t>
                </a:r>
                <a:endParaRPr lang="he-IL" sz="14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68503" y="5394151"/>
                <a:ext cx="214314" cy="214314"/>
              </a:xfrm>
              <a:prstGeom prst="ellipse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reflection blurRad="6350" stA="50000" endA="275" endPos="40000" dist="101600" dir="5400000" sy="-100000" algn="bl" rotWithShape="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olSlant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sz="1200" dirty="0" smtClean="0"/>
                  <a:t>6</a:t>
                </a:r>
                <a:endParaRPr lang="he-IL" sz="1200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381048" y="5643597"/>
              <a:ext cx="1163752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600" dirty="0" err="1" smtClean="0"/>
                <a:t>ImgMan</a:t>
              </a:r>
              <a:r>
                <a:rPr lang="en-US" sz="1600" dirty="0" smtClean="0"/>
                <a:t> Manger</a:t>
              </a:r>
              <a:endParaRPr lang="he-IL" sz="1600" dirty="0"/>
            </a:p>
          </p:txBody>
        </p:sp>
        <p:cxnSp>
          <p:nvCxnSpPr>
            <p:cNvPr id="182" name="Elbow Connector 181"/>
            <p:cNvCxnSpPr>
              <a:endCxn id="217" idx="2"/>
            </p:cNvCxnSpPr>
            <p:nvPr/>
          </p:nvCxnSpPr>
          <p:spPr>
            <a:xfrm rot="5400000">
              <a:off x="5082333" y="6439947"/>
              <a:ext cx="760729" cy="301741"/>
            </a:xfrm>
            <a:prstGeom prst="bentConnector4">
              <a:avLst>
                <a:gd name="adj1" fmla="val 39885"/>
                <a:gd name="adj2" fmla="val 268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10" name="Shape 194"/>
          <p:cNvCxnSpPr/>
          <p:nvPr/>
        </p:nvCxnSpPr>
        <p:spPr>
          <a:xfrm rot="16200000" flipH="1">
            <a:off x="6606586" y="5168184"/>
            <a:ext cx="487555" cy="534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4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5429256" y="-214338"/>
            <a:ext cx="3571900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142844" y="2571744"/>
            <a:ext cx="3786214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2" name="Rounded Rectangle 101"/>
          <p:cNvSpPr/>
          <p:nvPr/>
        </p:nvSpPr>
        <p:spPr>
          <a:xfrm>
            <a:off x="357158" y="-200020"/>
            <a:ext cx="3143272" cy="11286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1214414" y="5072074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cxnSp>
        <p:nvCxnSpPr>
          <p:cNvPr id="11" name="Elbow Connector 10"/>
          <p:cNvCxnSpPr>
            <a:endCxn id="102" idx="1"/>
          </p:cNvCxnSpPr>
          <p:nvPr/>
        </p:nvCxnSpPr>
        <p:spPr>
          <a:xfrm flipV="1">
            <a:off x="-357222" y="364325"/>
            <a:ext cx="714380" cy="65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214950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8357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3" y="1205546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90" idx="2"/>
            <a:endCxn id="14" idx="0"/>
          </p:cNvCxnSpPr>
          <p:nvPr/>
        </p:nvCxnSpPr>
        <p:spPr>
          <a:xfrm rot="5400000">
            <a:off x="1700786" y="4572008"/>
            <a:ext cx="52745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04484" y="3104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464324"/>
            <a:ext cx="1205150" cy="1035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514506" y="2436443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0324" y="220486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5986870" y="427063"/>
            <a:ext cx="381524" cy="31740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104" idx="3"/>
            <a:endCxn id="160" idx="1"/>
          </p:cNvCxnSpPr>
          <p:nvPr/>
        </p:nvCxnSpPr>
        <p:spPr>
          <a:xfrm>
            <a:off x="9800654" y="3079385"/>
            <a:ext cx="356652" cy="516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81"/>
          <p:cNvGrpSpPr/>
          <p:nvPr/>
        </p:nvGrpSpPr>
        <p:grpSpPr>
          <a:xfrm>
            <a:off x="9943530" y="2726955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000636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5539623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5357827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47" idx="0"/>
          </p:cNvCxnSpPr>
          <p:nvPr/>
        </p:nvCxnSpPr>
        <p:spPr>
          <a:xfrm rot="10800000">
            <a:off x="4427985" y="2146506"/>
            <a:ext cx="429469" cy="36201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0166" y="400050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989734" y="289453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071766" y="5159440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5758762" y="490108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546994" y="561277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48" name="Elbow Connector 133"/>
          <p:cNvCxnSpPr>
            <a:stCxn id="51" idx="0"/>
          </p:cNvCxnSpPr>
          <p:nvPr/>
        </p:nvCxnSpPr>
        <p:spPr>
          <a:xfrm rot="10800000">
            <a:off x="4612369" y="2014101"/>
            <a:ext cx="1687825" cy="103432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33"/>
          <p:cNvCxnSpPr>
            <a:stCxn id="41" idx="0"/>
          </p:cNvCxnSpPr>
          <p:nvPr/>
        </p:nvCxnSpPr>
        <p:spPr>
          <a:xfrm rot="16200000" flipV="1">
            <a:off x="4020266" y="2698243"/>
            <a:ext cx="2754581" cy="165110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Group 35"/>
          <p:cNvGrpSpPr/>
          <p:nvPr/>
        </p:nvGrpSpPr>
        <p:grpSpPr>
          <a:xfrm>
            <a:off x="3143240" y="3357562"/>
            <a:ext cx="5000660" cy="3214710"/>
            <a:chOff x="3143240" y="3357562"/>
            <a:chExt cx="5000660" cy="3214710"/>
          </a:xfrm>
        </p:grpSpPr>
        <p:sp>
          <p:nvSpPr>
            <p:cNvPr id="4" name="Rectangle 3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22611" y="3500438"/>
              <a:ext cx="4913343" cy="2992455"/>
              <a:chOff x="3222611" y="3500438"/>
              <a:chExt cx="4913343" cy="2992455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431278"/>
                  </p:ext>
                </p:extLst>
              </p:nvPr>
            </p:nvGraphicFramePr>
            <p:xfrm>
              <a:off x="3222611" y="3500438"/>
              <a:ext cx="1206513" cy="492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" name="Equation" r:id="rId6" imgW="622080" imgH="253800" progId="Equation.DSMT4">
                      <p:embed/>
                    </p:oleObj>
                  </mc:Choice>
                  <mc:Fallback>
                    <p:oleObj name="Equation" r:id="rId6" imgW="622080" imgH="2538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611" y="3500438"/>
                            <a:ext cx="1206513" cy="492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762048"/>
                  </p:ext>
                </p:extLst>
              </p:nvPr>
            </p:nvGraphicFramePr>
            <p:xfrm>
              <a:off x="6929454" y="350043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" name="Equation" r:id="rId8" imgW="622080" imgH="253800" progId="Equation.DSMT4">
                      <p:embed/>
                    </p:oleObj>
                  </mc:Choice>
                  <mc:Fallback>
                    <p:oleObj name="Equation" r:id="rId8" imgW="622080" imgH="253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350043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296722"/>
                  </p:ext>
                </p:extLst>
              </p:nvPr>
            </p:nvGraphicFramePr>
            <p:xfrm>
              <a:off x="3428992" y="5857892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" name="Equation" r:id="rId10" imgW="622080" imgH="253800" progId="Equation.DSMT4">
                      <p:embed/>
                    </p:oleObj>
                  </mc:Choice>
                  <mc:Fallback>
                    <p:oleObj name="Equation" r:id="rId10" imgW="6220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5857892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804858"/>
                  </p:ext>
                </p:extLst>
              </p:nvPr>
            </p:nvGraphicFramePr>
            <p:xfrm>
              <a:off x="6929454" y="600076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" name="Equation" r:id="rId12" imgW="622080" imgH="253800" progId="Equation.DSMT4">
                      <p:embed/>
                    </p:oleObj>
                  </mc:Choice>
                  <mc:Fallback>
                    <p:oleObj name="Equation" r:id="rId12" imgW="622080" imgH="2538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600076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03589"/>
                  </p:ext>
                </p:extLst>
              </p:nvPr>
            </p:nvGraphicFramePr>
            <p:xfrm>
              <a:off x="6143636" y="4357694"/>
              <a:ext cx="292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" name="Equation" r:id="rId14" imgW="291960" imgH="190440" progId="Equation.DSMT4">
                      <p:embed/>
                    </p:oleObj>
                  </mc:Choice>
                  <mc:Fallback>
                    <p:oleObj name="Equation" r:id="rId14" imgW="291960" imgH="1904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4357694"/>
                            <a:ext cx="292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ight Brace 17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78171"/>
                  </p:ext>
                </p:extLst>
              </p:nvPr>
            </p:nvGraphicFramePr>
            <p:xfrm>
              <a:off x="4987934" y="5357820"/>
              <a:ext cx="317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" name="Equation" r:id="rId16" imgW="317160" imgH="190440" progId="Equation.DSMT4">
                      <p:embed/>
                    </p:oleObj>
                  </mc:Choice>
                  <mc:Fallback>
                    <p:oleObj name="Equation" r:id="rId16" imgW="317160" imgH="1904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34" y="5357820"/>
                            <a:ext cx="317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he-IL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8794" y="1571612"/>
            <a:ext cx="5041919" cy="3214710"/>
            <a:chOff x="3143240" y="3357562"/>
            <a:chExt cx="5041919" cy="3214710"/>
          </a:xfrm>
        </p:grpSpPr>
        <p:sp>
          <p:nvSpPr>
            <p:cNvPr id="5" name="Rectangle 4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19325" y="3549663"/>
              <a:ext cx="4965834" cy="2987681"/>
              <a:chOff x="3219325" y="3549663"/>
              <a:chExt cx="4965834" cy="2987681"/>
            </a:xfrm>
          </p:grpSpPr>
          <p:graphicFrame>
            <p:nvGraphicFramePr>
              <p:cNvPr id="2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52412"/>
                  </p:ext>
                </p:extLst>
              </p:nvPr>
            </p:nvGraphicFramePr>
            <p:xfrm>
              <a:off x="3338174" y="3606804"/>
              <a:ext cx="1131888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6" name="Equation" r:id="rId3" imgW="583920" imgH="203040" progId="Equation.DSMT4">
                      <p:embed/>
                    </p:oleObj>
                  </mc:Choice>
                  <mc:Fallback>
                    <p:oleObj name="Equation" r:id="rId3" imgW="5839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8174" y="3606804"/>
                            <a:ext cx="1131888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730760"/>
                  </p:ext>
                </p:extLst>
              </p:nvPr>
            </p:nvGraphicFramePr>
            <p:xfrm>
              <a:off x="6880234" y="3549663"/>
              <a:ext cx="13049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7" name="Equation" r:id="rId5" imgW="672840" imgH="203040" progId="Equation.DSMT4">
                      <p:embed/>
                    </p:oleObj>
                  </mc:Choice>
                  <mc:Fallback>
                    <p:oleObj name="Equation" r:id="rId5" imgW="6728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0234" y="3549663"/>
                            <a:ext cx="130492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199087"/>
                  </p:ext>
                </p:extLst>
              </p:nvPr>
            </p:nvGraphicFramePr>
            <p:xfrm>
              <a:off x="3219325" y="6120065"/>
              <a:ext cx="1527175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8" name="Equation" r:id="rId7" imgW="787320" imgH="177480" progId="Equation.DSMT4">
                      <p:embed/>
                    </p:oleObj>
                  </mc:Choice>
                  <mc:Fallback>
                    <p:oleObj name="Equation" r:id="rId7" imgW="7873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325" y="6120065"/>
                            <a:ext cx="1527175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41390"/>
                  </p:ext>
                </p:extLst>
              </p:nvPr>
            </p:nvGraphicFramePr>
            <p:xfrm>
              <a:off x="6362510" y="6143644"/>
              <a:ext cx="17002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" name="Equation" r:id="rId9" imgW="876240" imgH="203040" progId="Equation.DSMT4">
                      <p:embed/>
                    </p:oleObj>
                  </mc:Choice>
                  <mc:Fallback>
                    <p:oleObj name="Equation" r:id="rId9" imgW="876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2510" y="6143644"/>
                            <a:ext cx="17002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4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3065176"/>
                  </p:ext>
                </p:extLst>
              </p:nvPr>
            </p:nvGraphicFramePr>
            <p:xfrm>
              <a:off x="6067434" y="4357700"/>
              <a:ext cx="444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" name="Equation" r:id="rId11" imgW="444240" imgH="190440" progId="Equation.DSMT4">
                      <p:embed/>
                    </p:oleObj>
                  </mc:Choice>
                  <mc:Fallback>
                    <p:oleObj name="Equation" r:id="rId11" imgW="44424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34" y="4357700"/>
                            <a:ext cx="444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ight Brace 14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273452"/>
                  </p:ext>
                </p:extLst>
              </p:nvPr>
            </p:nvGraphicFramePr>
            <p:xfrm>
              <a:off x="4949834" y="5351475"/>
              <a:ext cx="393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834" y="5351475"/>
                            <a:ext cx="3937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Oval 16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I1</a:t>
                </a:r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I2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55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374</Words>
  <Application>Microsoft Office PowerPoint</Application>
  <PresentationFormat>On-screen Show (4:3)</PresentationFormat>
  <Paragraphs>223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 Tsipin</cp:lastModifiedBy>
  <cp:revision>38</cp:revision>
  <dcterms:created xsi:type="dcterms:W3CDTF">2011-08-17T12:19:36Z</dcterms:created>
  <dcterms:modified xsi:type="dcterms:W3CDTF">2013-04-02T14:54:56Z</dcterms:modified>
</cp:coreProperties>
</file>