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3" r:id="rId3"/>
    <p:sldId id="266" r:id="rId4"/>
    <p:sldId id="283" r:id="rId5"/>
    <p:sldId id="285" r:id="rId6"/>
    <p:sldId id="286" r:id="rId7"/>
    <p:sldId id="284" r:id="rId8"/>
    <p:sldId id="293" r:id="rId9"/>
    <p:sldId id="287" r:id="rId10"/>
    <p:sldId id="289" r:id="rId11"/>
    <p:sldId id="290" r:id="rId12"/>
    <p:sldId id="281" r:id="rId13"/>
    <p:sldId id="292" r:id="rId14"/>
    <p:sldId id="294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87337" autoAdjust="0"/>
  </p:normalViewPr>
  <p:slideViewPr>
    <p:cSldViewPr>
      <p:cViewPr varScale="1">
        <p:scale>
          <a:sx n="98" d="100"/>
          <a:sy n="98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כ"ז/טבת/תשע"ב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אנימציה של </a:t>
            </a:r>
            <a:r>
              <a:rPr lang="he-IL" baseline="0" dirty="0" err="1" smtClean="0"/>
              <a:t>דקומפרסור</a:t>
            </a:r>
            <a:r>
              <a:rPr lang="he-IL" baseline="0" dirty="0" smtClean="0"/>
              <a:t> נעלם</a:t>
            </a:r>
          </a:p>
          <a:p>
            <a:r>
              <a:rPr lang="he-IL" baseline="0" dirty="0" smtClean="0"/>
              <a:t>לשים </a:t>
            </a:r>
            <a:r>
              <a:rPr lang="he-IL" baseline="0" dirty="0" err="1" smtClean="0"/>
              <a:t>היילייט</a:t>
            </a:r>
            <a:r>
              <a:rPr lang="he-IL" baseline="0" dirty="0" smtClean="0"/>
              <a:t> על פיקסל מנגר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דחוסה, 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</a:t>
            </a:r>
            <a:r>
              <a:rPr lang="en-US" dirty="0" smtClean="0"/>
              <a:t>the system support low </a:t>
            </a:r>
            <a:r>
              <a:rPr lang="en-US" dirty="0" smtClean="0"/>
              <a:t>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  <a:endParaRPr lang="en-US" dirty="0" smtClean="0"/>
          </a:p>
          <a:p>
            <a:pPr marL="624078" indent="-514350" algn="l" rtl="0">
              <a:buAutoNum type="arabicPeriod"/>
            </a:pPr>
            <a:r>
              <a:rPr lang="en-US" dirty="0" smtClean="0"/>
              <a:t>Making </a:t>
            </a:r>
            <a:r>
              <a:rPr lang="en-US" dirty="0" smtClean="0"/>
              <a:t>the system support non compressed </a:t>
            </a:r>
            <a:r>
              <a:rPr lang="en-US" dirty="0" smtClean="0"/>
              <a:t>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1750950" y="3884277"/>
            <a:ext cx="735129" cy="3526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9" name="Rectangle 8"/>
          <p:cNvSpPr/>
          <p:nvPr/>
        </p:nvSpPr>
        <p:spPr>
          <a:xfrm>
            <a:off x="1225926" y="1855112"/>
            <a:ext cx="5730081" cy="390560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1919993" y="3348431"/>
            <a:ext cx="1227865" cy="44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097" y="4037657"/>
            <a:ext cx="1023221" cy="841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1542" y="1916858"/>
            <a:ext cx="1602525" cy="7423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4" name="Elbow Connector 13"/>
          <p:cNvCxnSpPr>
            <a:stCxn id="11" idx="2"/>
            <a:endCxn id="28" idx="0"/>
          </p:cNvCxnSpPr>
          <p:nvPr/>
        </p:nvCxnSpPr>
        <p:spPr>
          <a:xfrm rot="16200000" flipH="1">
            <a:off x="1848757" y="4479008"/>
            <a:ext cx="1392525" cy="22187"/>
          </a:xfrm>
          <a:prstGeom prst="bentConnector3">
            <a:avLst>
              <a:gd name="adj1" fmla="val 5273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7537" y="1969983"/>
            <a:ext cx="1841797" cy="742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6" name="Shape 100"/>
          <p:cNvCxnSpPr>
            <a:stCxn id="12" idx="0"/>
            <a:endCxn id="15" idx="3"/>
          </p:cNvCxnSpPr>
          <p:nvPr/>
        </p:nvCxnSpPr>
        <p:spPr>
          <a:xfrm rot="16200000" flipV="1">
            <a:off x="4061271" y="1859221"/>
            <a:ext cx="1696500" cy="2660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92718" y="3185449"/>
            <a:ext cx="1493320" cy="4408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8" name="Shape 165"/>
          <p:cNvCxnSpPr>
            <a:stCxn id="15" idx="1"/>
            <a:endCxn id="17" idx="2"/>
          </p:cNvCxnSpPr>
          <p:nvPr/>
        </p:nvCxnSpPr>
        <p:spPr>
          <a:xfrm rot="10800000" flipV="1">
            <a:off x="1359797" y="2341157"/>
            <a:ext cx="377740" cy="1064710"/>
          </a:xfrm>
          <a:prstGeom prst="bentConnector5">
            <a:avLst>
              <a:gd name="adj1" fmla="val 29945"/>
              <a:gd name="adj2" fmla="val 16797"/>
              <a:gd name="adj3" fmla="val 2826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nip Same Side Corner Rectangle 18"/>
          <p:cNvSpPr/>
          <p:nvPr/>
        </p:nvSpPr>
        <p:spPr>
          <a:xfrm rot="5400000">
            <a:off x="4380051" y="4017868"/>
            <a:ext cx="1263579" cy="613932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3886300" y="2774078"/>
            <a:ext cx="1432509" cy="742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21" name="Shape 192"/>
          <p:cNvCxnSpPr>
            <a:stCxn id="20" idx="2"/>
            <a:endCxn id="19" idx="1"/>
          </p:cNvCxnSpPr>
          <p:nvPr/>
        </p:nvCxnSpPr>
        <p:spPr>
          <a:xfrm rot="16200000" flipH="1">
            <a:off x="4249509" y="3869469"/>
            <a:ext cx="808408" cy="102321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8" idx="3"/>
          </p:cNvCxnSpPr>
          <p:nvPr/>
        </p:nvCxnSpPr>
        <p:spPr>
          <a:xfrm flipV="1">
            <a:off x="3477011" y="4612016"/>
            <a:ext cx="1227865" cy="797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2" idx="1"/>
          </p:cNvCxnSpPr>
          <p:nvPr/>
        </p:nvCxnSpPr>
        <p:spPr>
          <a:xfrm>
            <a:off x="5318807" y="4324834"/>
            <a:ext cx="409290" cy="133486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1"/>
          </p:cNvCxnSpPr>
          <p:nvPr/>
        </p:nvCxnSpPr>
        <p:spPr>
          <a:xfrm rot="10800000" flipV="1">
            <a:off x="1359797" y="3571136"/>
            <a:ext cx="560197" cy="12190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4316" y="3922786"/>
            <a:ext cx="306966" cy="344612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15" idx="2"/>
            <a:endCxn id="11" idx="0"/>
          </p:cNvCxnSpPr>
          <p:nvPr/>
        </p:nvCxnSpPr>
        <p:spPr>
          <a:xfrm rot="5400000">
            <a:off x="2278131" y="2968126"/>
            <a:ext cx="636100" cy="124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2467205" y="2850438"/>
            <a:ext cx="735129" cy="3526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5214" y="5186365"/>
            <a:ext cx="1841797" cy="44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1345018" y="3577952"/>
            <a:ext cx="2504519" cy="773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44512" y="4039474"/>
            <a:ext cx="599718" cy="3959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cxnSp>
        <p:nvCxnSpPr>
          <p:cNvPr id="33" name="Straight Arrow Connector 32"/>
          <p:cNvCxnSpPr>
            <a:endCxn id="20" idx="3"/>
          </p:cNvCxnSpPr>
          <p:nvPr/>
        </p:nvCxnSpPr>
        <p:spPr>
          <a:xfrm rot="10800000" flipV="1">
            <a:off x="5318808" y="3118689"/>
            <a:ext cx="920898" cy="2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3452" y="2750968"/>
            <a:ext cx="753552" cy="64336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295588" y="1280758"/>
            <a:ext cx="2762650" cy="6662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2351469" y="1360213"/>
            <a:ext cx="1330187" cy="4948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7" name="Oval 36"/>
          <p:cNvSpPr/>
          <p:nvPr/>
        </p:nvSpPr>
        <p:spPr>
          <a:xfrm>
            <a:off x="2249147" y="1165887"/>
            <a:ext cx="306966" cy="344612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0232" y="5186365"/>
            <a:ext cx="873112" cy="3464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0047" y="3693045"/>
            <a:ext cx="716253" cy="5443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41" name="Shape 224"/>
          <p:cNvCxnSpPr>
            <a:stCxn id="36" idx="3"/>
            <a:endCxn id="40" idx="0"/>
          </p:cNvCxnSpPr>
          <p:nvPr/>
        </p:nvCxnSpPr>
        <p:spPr>
          <a:xfrm flipH="1">
            <a:off x="3528174" y="1607663"/>
            <a:ext cx="153482" cy="2085381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" idx="3"/>
          </p:cNvCxnSpPr>
          <p:nvPr/>
        </p:nvCxnSpPr>
        <p:spPr>
          <a:xfrm>
            <a:off x="3886300" y="3965238"/>
            <a:ext cx="818576" cy="64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rot="5400000">
            <a:off x="1667552" y="2499450"/>
            <a:ext cx="344612" cy="20464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1769874" y="3533287"/>
            <a:ext cx="344612" cy="20464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1571505" y="5250075"/>
            <a:ext cx="229742" cy="1023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1571505" y="5479816"/>
            <a:ext cx="229742" cy="102322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5658112" y="4567124"/>
            <a:ext cx="344612" cy="20464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3816315" y="3303546"/>
            <a:ext cx="344612" cy="20464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1" name="Shape 194"/>
          <p:cNvCxnSpPr>
            <a:stCxn id="36" idx="3"/>
            <a:endCxn id="39" idx="1"/>
          </p:cNvCxnSpPr>
          <p:nvPr/>
        </p:nvCxnSpPr>
        <p:spPr>
          <a:xfrm>
            <a:off x="3681655" y="1607663"/>
            <a:ext cx="818576" cy="3751917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932741" y="5186365"/>
            <a:ext cx="1023221" cy="544388"/>
            <a:chOff x="6643702" y="2928934"/>
            <a:chExt cx="714380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4" name="Isosceles Triangle 5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6" name="Elbow Connector 55"/>
          <p:cNvCxnSpPr>
            <a:stCxn id="12" idx="3"/>
            <a:endCxn id="57" idx="1"/>
          </p:cNvCxnSpPr>
          <p:nvPr/>
        </p:nvCxnSpPr>
        <p:spPr>
          <a:xfrm>
            <a:off x="6751317" y="4458320"/>
            <a:ext cx="613116" cy="487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7" name="Picture 5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4433" y="4360919"/>
            <a:ext cx="867218" cy="1170059"/>
          </a:xfrm>
          <a:prstGeom prst="rect">
            <a:avLst/>
          </a:prstGeom>
        </p:spPr>
      </p:pic>
      <p:sp>
        <p:nvSpPr>
          <p:cNvPr id="58" name="TextBox 4"/>
          <p:cNvSpPr txBox="1"/>
          <p:nvPr/>
        </p:nvSpPr>
        <p:spPr>
          <a:xfrm>
            <a:off x="7058237" y="3548574"/>
            <a:ext cx="1330187" cy="7423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1423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Input monochromatic image with resolution of 600x800</a:t>
            </a:r>
          </a:p>
          <a:p>
            <a:pPr algn="l" rtl="0"/>
            <a:r>
              <a:rPr lang="en-US" dirty="0" smtClean="0"/>
              <a:t>Output resolution 480x640 with user defined region of interest</a:t>
            </a:r>
          </a:p>
          <a:p>
            <a:pPr algn="l" rtl="0"/>
            <a:r>
              <a:rPr lang="en-US" dirty="0" smtClean="0"/>
              <a:t>Centered Zoom, where zoom factor must be greater than 1</a:t>
            </a:r>
          </a:p>
          <a:p>
            <a:pPr algn="l" rtl="0"/>
            <a:r>
              <a:rPr lang="en-US" dirty="0" smtClean="0"/>
              <a:t>Minimum image distortion</a:t>
            </a:r>
          </a:p>
          <a:p>
            <a:pPr algn="l" rtl="0"/>
            <a:r>
              <a:rPr lang="en-US" dirty="0" smtClean="0"/>
              <a:t>Input freq. 50MHz</a:t>
            </a:r>
          </a:p>
          <a:p>
            <a:pPr algn="l" rtl="0"/>
            <a:r>
              <a:rPr lang="en-US" dirty="0" smtClean="0"/>
              <a:t>Main clock 133MHZ</a:t>
            </a:r>
          </a:p>
          <a:p>
            <a:pPr algn="l" rtl="0"/>
            <a:r>
              <a:rPr lang="en-US" dirty="0" smtClean="0"/>
              <a:t>VESA (monitor) freq. 40 MHz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requirements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7264657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Old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</a:t>
            </a:r>
            <a:r>
              <a:rPr lang="en-US" dirty="0" smtClean="0"/>
              <a:t>  compressed </a:t>
            </a:r>
            <a:r>
              <a:rPr lang="en-US" dirty="0" smtClean="0"/>
              <a:t>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1763688" y="2440353"/>
            <a:ext cx="1368152" cy="3767455"/>
            <a:chOff x="1020884" y="2875621"/>
            <a:chExt cx="1512168" cy="39834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6" b="35884"/>
            <a:stretch/>
          </p:blipFill>
          <p:spPr bwMode="auto">
            <a:xfrm>
              <a:off x="1269976" y="2875621"/>
              <a:ext cx="854808" cy="3337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20884" y="6212770"/>
              <a:ext cx="1512168" cy="646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Old Message</a:t>
              </a:r>
              <a:endParaRPr lang="he-IL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11824" y="2440353"/>
            <a:ext cx="1368152" cy="3849997"/>
            <a:chOff x="4711824" y="2440353"/>
            <a:chExt cx="1368152" cy="384999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07" r="34533" b="13158"/>
            <a:stretch/>
          </p:blipFill>
          <p:spPr bwMode="auto">
            <a:xfrm>
              <a:off x="4928220" y="2440353"/>
              <a:ext cx="935360" cy="3224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711824" y="5644019"/>
              <a:ext cx="136815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New Message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</a:t>
            </a:r>
            <a:r>
              <a:rPr lang="en-US" dirty="0" err="1" smtClean="0"/>
              <a:t>Runlen</a:t>
            </a:r>
            <a:r>
              <a:rPr lang="en-US" dirty="0" smtClean="0"/>
              <a:t> Extractor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12" y="3540770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>
            <a:endCxn id="18" idx="3"/>
          </p:cNvCxnSpPr>
          <p:nvPr/>
        </p:nvCxnSpPr>
        <p:spPr>
          <a:xfrm rot="10800000" flipV="1">
            <a:off x="5689525" y="4343540"/>
            <a:ext cx="737684" cy="1856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Addition of new block – Image </a:t>
            </a:r>
            <a:r>
              <a:rPr lang="en-US" dirty="0" smtClean="0"/>
              <a:t>Manipulation</a:t>
            </a:r>
            <a:endParaRPr lang="en-US" dirty="0" smtClean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050699" y="4312402"/>
            <a:ext cx="2194426" cy="1754817"/>
            <a:chOff x="4050699" y="4312402"/>
            <a:chExt cx="2194426" cy="1754817"/>
          </a:xfrm>
        </p:grpSpPr>
        <p:cxnSp>
          <p:nvCxnSpPr>
            <p:cNvPr id="93" name="Elbow Connector 133"/>
            <p:cNvCxnSpPr>
              <a:stCxn id="96" idx="0"/>
              <a:endCxn id="92" idx="2"/>
            </p:cNvCxnSpPr>
            <p:nvPr/>
          </p:nvCxnSpPr>
          <p:spPr>
            <a:xfrm rot="10800000">
              <a:off x="4050699" y="4313608"/>
              <a:ext cx="141007" cy="145663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365802" y="5512203"/>
              <a:ext cx="1879323" cy="55501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Image Manipulation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44742" y="5315491"/>
              <a:ext cx="531113" cy="2462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000" dirty="0" smtClean="0">
                  <a:solidFill>
                    <a:prstClr val="white"/>
                  </a:solidFill>
                </a:rPr>
                <a:t>WBS</a:t>
              </a:r>
              <a:endParaRPr lang="he-IL" sz="1000" dirty="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4091310" y="5670215"/>
              <a:ext cx="400845" cy="20005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7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97" name="Elbow Connector 133"/>
            <p:cNvCxnSpPr>
              <a:stCxn id="95" idx="1"/>
            </p:cNvCxnSpPr>
            <p:nvPr/>
          </p:nvCxnSpPr>
          <p:spPr>
            <a:xfrm rot="10800000">
              <a:off x="4183218" y="4312402"/>
              <a:ext cx="661525" cy="112620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112874" y="5587794"/>
            <a:ext cx="2763554" cy="1071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 smtClean="0">
                <a:solidFill>
                  <a:prstClr val="white"/>
                </a:solidFill>
              </a:rPr>
              <a:t>Image Manipulation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9870" y="5329440"/>
            <a:ext cx="78100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en-US" sz="1400" dirty="0" smtClean="0">
                <a:solidFill>
                  <a:prstClr val="white"/>
                </a:solidFill>
              </a:rPr>
              <a:t>WBS</a:t>
            </a:r>
            <a:endParaRPr lang="he-IL" sz="1400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641022" y="5963738"/>
            <a:ext cx="773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en-US" sz="1400" b="1" dirty="0" smtClean="0">
                <a:solidFill>
                  <a:prstClr val="white"/>
                </a:solidFill>
              </a:rPr>
              <a:t>WBM</a:t>
            </a:r>
            <a:endParaRPr lang="he-IL" sz="1400" b="1" dirty="0">
              <a:solidFill>
                <a:prstClr val="white"/>
              </a:solidFill>
            </a:endParaRPr>
          </a:p>
        </p:txBody>
      </p: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</a:t>
            </a:r>
            <a:r>
              <a:rPr lang="en-US" dirty="0" smtClean="0"/>
              <a:t>– New Block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Address </a:t>
            </a:r>
            <a:r>
              <a:rPr lang="en-US" dirty="0"/>
              <a:t>Converter – Converts a "matrix </a:t>
            </a:r>
            <a:r>
              <a:rPr lang="en-US" dirty="0" smtClean="0"/>
              <a:t>address</a:t>
            </a:r>
            <a:r>
              <a:rPr lang="en-US" dirty="0"/>
              <a:t>" into a 1D SDRAM address</a:t>
            </a:r>
            <a:r>
              <a:rPr lang="en-US" dirty="0" smtClean="0"/>
              <a:t>.</a:t>
            </a:r>
          </a:p>
          <a:p>
            <a:pPr lvl="0" algn="l" rtl="0"/>
            <a:r>
              <a:rPr lang="en-US" dirty="0"/>
              <a:t>Address Calculator – Calculates "matrix address" of 4 pixels that are required for the bilinear-interpolation.</a:t>
            </a:r>
          </a:p>
          <a:p>
            <a:pPr algn="l" rtl="0"/>
            <a:r>
              <a:rPr lang="en-US" dirty="0"/>
              <a:t>Bilinear Interpolator – Calculates a mean average between 4 </a:t>
            </a:r>
            <a:r>
              <a:rPr lang="en-US" dirty="0" smtClean="0"/>
              <a:t>pixels</a:t>
            </a:r>
          </a:p>
          <a:p>
            <a:pPr algn="l" rtl="0"/>
            <a:r>
              <a:rPr lang="en-US" dirty="0" smtClean="0"/>
              <a:t>Parameter registers- holds </a:t>
            </a:r>
          </a:p>
          <a:p>
            <a:pPr marL="109728" indent="0" algn="l" rtl="0">
              <a:buNone/>
            </a:pPr>
            <a:r>
              <a:rPr lang="en-US" dirty="0" smtClean="0"/>
              <a:t>The user data (</a:t>
            </a:r>
            <a:r>
              <a:rPr lang="en-US" dirty="0" err="1" smtClean="0"/>
              <a:t>angle,zoom</a:t>
            </a:r>
            <a:r>
              <a:rPr lang="en-US" dirty="0" smtClean="0"/>
              <a:t>,</a:t>
            </a:r>
          </a:p>
          <a:p>
            <a:pPr marL="109728" indent="0" algn="l" rtl="0">
              <a:buNone/>
            </a:pPr>
            <a:r>
              <a:rPr lang="en-US" dirty="0" smtClean="0"/>
              <a:t>Crop).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5272957" y="4171924"/>
            <a:ext cx="3839266" cy="2169776"/>
            <a:chOff x="5143505" y="5298094"/>
            <a:chExt cx="3755422" cy="2455263"/>
          </a:xfrm>
        </p:grpSpPr>
        <p:sp>
          <p:nvSpPr>
            <p:cNvPr id="7" name="Rectangle 6"/>
            <p:cNvSpPr/>
            <p:nvPr/>
          </p:nvSpPr>
          <p:spPr>
            <a:xfrm>
              <a:off x="5369839" y="5538779"/>
              <a:ext cx="3000396" cy="221457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Elbow Connector 7"/>
            <p:cNvCxnSpPr>
              <a:endCxn id="14" idx="3"/>
            </p:cNvCxnSpPr>
            <p:nvPr/>
          </p:nvCxnSpPr>
          <p:spPr>
            <a:xfrm rot="10800000" flipV="1">
              <a:off x="6669896" y="6206293"/>
              <a:ext cx="468368" cy="19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4833047" y="6977329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10" name="Elbow Connector 9"/>
            <p:cNvCxnSpPr/>
            <p:nvPr/>
          </p:nvCxnSpPr>
          <p:spPr>
            <a:xfrm rot="5400000" flipH="1" flipV="1">
              <a:off x="7449167" y="6844482"/>
              <a:ext cx="870353" cy="21431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174346" y="666687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12" name="Elbow Connector 11"/>
            <p:cNvCxnSpPr>
              <a:endCxn id="16" idx="1"/>
            </p:cNvCxnSpPr>
            <p:nvPr/>
          </p:nvCxnSpPr>
          <p:spPr>
            <a:xfrm rot="16200000" flipH="1">
              <a:off x="5791819" y="6567388"/>
              <a:ext cx="468347" cy="3665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7374930" y="5298094"/>
              <a:ext cx="1523997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230" y="5912175"/>
              <a:ext cx="1087665" cy="5920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Addr</a:t>
              </a:r>
              <a:r>
                <a:rPr lang="en-US" sz="1400" dirty="0" smtClean="0"/>
                <a:t> Converter</a:t>
              </a:r>
              <a:endParaRPr lang="he-IL" sz="1400" dirty="0"/>
            </a:p>
          </p:txBody>
        </p:sp>
        <p:cxnSp>
          <p:nvCxnSpPr>
            <p:cNvPr id="15" name="Elbow Connector 14"/>
            <p:cNvCxnSpPr/>
            <p:nvPr/>
          </p:nvCxnSpPr>
          <p:spPr>
            <a:xfrm rot="10800000" flipV="1">
              <a:off x="5451285" y="7163994"/>
              <a:ext cx="781934" cy="3613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09243" y="6688781"/>
              <a:ext cx="1335579" cy="5920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Biliniar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Interpulation</a:t>
              </a:r>
              <a:endParaRPr lang="he-IL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6196" y="5931689"/>
              <a:ext cx="1087665" cy="5920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Addr</a:t>
              </a:r>
              <a:r>
                <a:rPr lang="en-US" sz="1400" dirty="0" smtClean="0"/>
                <a:t> Calculator</a:t>
              </a:r>
              <a:endParaRPr lang="he-IL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8124" y="7386815"/>
              <a:ext cx="1372877" cy="31344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3416" y="530068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8503" y="5394151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 which are required for image manipulation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Registers addresses was 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3669"/>
              </p:ext>
            </p:extLst>
          </p:nvPr>
        </p:nvGraphicFramePr>
        <p:xfrm>
          <a:off x="899592" y="3717032"/>
          <a:ext cx="7344818" cy="2832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48"/>
                <a:gridCol w="1406564"/>
                <a:gridCol w="1397946"/>
                <a:gridCol w="1411736"/>
                <a:gridCol w="1461724"/>
              </a:tblGrid>
              <a:tr h="25283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Register's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(bytes)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036896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Angle_reg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C-D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rotation angle in degrees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1418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X_start_reg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E-F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Xstart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1418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Y_start_reg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Ystart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1418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zoom_reg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12-13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Zoom Factor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Mem_mng_top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816</TotalTime>
  <Words>749</Words>
  <Application>Microsoft Office PowerPoint</Application>
  <PresentationFormat>On-screen Show (4:3)</PresentationFormat>
  <Paragraphs>250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PowerPoint Presentation</vt:lpstr>
      <vt:lpstr>Project’s requirements</vt:lpstr>
      <vt:lpstr>Top Architecture – Old System</vt:lpstr>
      <vt:lpstr>Degeneration of the system</vt:lpstr>
      <vt:lpstr>Degeneration of the system</vt:lpstr>
      <vt:lpstr>Degeneration of the system</vt:lpstr>
      <vt:lpstr>Top Architecture – New </vt:lpstr>
      <vt:lpstr>Image Manipulation – New Block</vt:lpstr>
      <vt:lpstr>Parameter Registers</vt:lpstr>
      <vt:lpstr> Parameter Registers - Simulation</vt:lpstr>
      <vt:lpstr>Data Flow - Simulation</vt:lpstr>
      <vt:lpstr>Testability &amp; GUI</vt:lpstr>
      <vt:lpstr>Problems</vt:lpstr>
      <vt:lpstr>Missions ahead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Ori Zipin, Ran Mizrahi</cp:lastModifiedBy>
  <cp:revision>162</cp:revision>
  <dcterms:created xsi:type="dcterms:W3CDTF">2006-08-16T00:00:00Z</dcterms:created>
  <dcterms:modified xsi:type="dcterms:W3CDTF">2012-01-22T15:41:29Z</dcterms:modified>
</cp:coreProperties>
</file>