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 varScale="1">
        <p:scale>
          <a:sx n="51" d="100"/>
          <a:sy n="51" d="100"/>
        </p:scale>
        <p:origin x="-9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518039"/>
              </p:ext>
            </p:extLst>
          </p:nvPr>
        </p:nvGraphicFramePr>
        <p:xfrm>
          <a:off x="457200" y="1481138"/>
          <a:ext cx="822960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-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+ </a:t>
                      </a:r>
                      <a:r>
                        <a:rPr lang="en-US" baseline="0" dirty="0" err="1" smtClean="0"/>
                        <a:t>Documantation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October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993</TotalTime>
  <Words>1007</Words>
  <Application>Microsoft Office PowerPoint</Application>
  <PresentationFormat>On-screen Show (4:3)</PresentationFormat>
  <Paragraphs>312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210</cp:revision>
  <dcterms:created xsi:type="dcterms:W3CDTF">2006-08-16T00:00:00Z</dcterms:created>
  <dcterms:modified xsi:type="dcterms:W3CDTF">2012-01-27T16:57:31Z</dcterms:modified>
</cp:coreProperties>
</file>