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121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2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8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09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26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8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5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47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78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6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32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667-1765-4D2D-BBD1-B458CBDA8D6E}" type="datetimeFigureOut">
              <a:rPr lang="he-IL" smtClean="0"/>
              <a:t>ט'/טבת/תשע"ג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00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16200000" flipH="1">
            <a:off x="1341323" y="4855486"/>
            <a:ext cx="1049545" cy="1968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267612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0"/>
          </p:cNvCxnSpPr>
          <p:nvPr/>
        </p:nvCxnSpPr>
        <p:spPr>
          <a:xfrm>
            <a:off x="981860" y="3643314"/>
            <a:ext cx="785818" cy="2625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/>
          <p:nvPr/>
        </p:nvCxnSpPr>
        <p:spPr>
          <a:xfrm rot="5400000">
            <a:off x="2340570" y="3473051"/>
            <a:ext cx="428555" cy="5779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66666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8980" y="4786322"/>
            <a:ext cx="3903940" cy="2550100"/>
            <a:chOff x="5004048" y="5043221"/>
            <a:chExt cx="3903940" cy="25501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5004048" y="5043221"/>
              <a:ext cx="3903940" cy="2550100"/>
              <a:chOff x="5143505" y="5203257"/>
              <a:chExt cx="3903940" cy="25501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369839" y="5538779"/>
                <a:ext cx="3000396" cy="2214578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4833047" y="6977329"/>
                <a:ext cx="928694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 smtClean="0"/>
                  <a:t>WBM</a:t>
                </a:r>
                <a:endParaRPr lang="he-IL" sz="1400" b="1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212291" y="6654247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1200" dirty="0"/>
                  <a:t>F</a:t>
                </a:r>
                <a:endParaRPr lang="he-IL" sz="1200" dirty="0"/>
              </a:p>
            </p:txBody>
          </p:sp>
          <p:cxnSp>
            <p:nvCxnSpPr>
              <p:cNvPr id="220" name="Elbow Connector 219"/>
              <p:cNvCxnSpPr/>
              <p:nvPr/>
            </p:nvCxnSpPr>
            <p:spPr>
              <a:xfrm rot="16200000" flipH="1">
                <a:off x="5832420" y="6558546"/>
                <a:ext cx="672240" cy="3319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523448" y="5203257"/>
                <a:ext cx="1523997" cy="50006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Image Manipulation</a:t>
                </a:r>
              </a:p>
            </p:txBody>
          </p:sp>
          <p:cxnSp>
            <p:nvCxnSpPr>
              <p:cNvPr id="223" name="Elbow Connector 222"/>
              <p:cNvCxnSpPr>
                <a:endCxn id="225" idx="0"/>
              </p:cNvCxnSpPr>
              <p:nvPr/>
            </p:nvCxnSpPr>
            <p:spPr>
              <a:xfrm>
                <a:off x="6684257" y="6370489"/>
                <a:ext cx="994087" cy="51069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5939662" y="7060645"/>
                <a:ext cx="1026337" cy="33855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Biliniar</a:t>
                </a:r>
                <a:endParaRPr lang="he-IL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7134511" y="6881184"/>
                <a:ext cx="1087665" cy="584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Addr</a:t>
                </a:r>
                <a:r>
                  <a:rPr lang="en-US" sz="1600" dirty="0" smtClean="0"/>
                  <a:t> Calculator</a:t>
                </a:r>
                <a:endParaRPr lang="he-IL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52011" y="5957520"/>
                <a:ext cx="1372877" cy="2769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b="1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Registers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253416" y="5300688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68503" y="5394151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sz="1200" dirty="0" smtClean="0"/>
                  <a:t>6</a:t>
                </a:r>
                <a:endParaRPr lang="he-IL" sz="12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381048" y="5643597"/>
              <a:ext cx="1163752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endParaRPr lang="he-IL" sz="1600" dirty="0"/>
            </a:p>
          </p:txBody>
        </p:sp>
        <p:cxnSp>
          <p:nvCxnSpPr>
            <p:cNvPr id="182" name="Elbow Connector 181"/>
            <p:cNvCxnSpPr>
              <a:endCxn id="217" idx="2"/>
            </p:cNvCxnSpPr>
            <p:nvPr/>
          </p:nvCxnSpPr>
          <p:spPr>
            <a:xfrm rot="5400000">
              <a:off x="5082333" y="6439947"/>
              <a:ext cx="760729" cy="301741"/>
            </a:xfrm>
            <a:prstGeom prst="bentConnector4">
              <a:avLst>
                <a:gd name="adj1" fmla="val 39885"/>
                <a:gd name="adj2" fmla="val 26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0" name="Shape 194"/>
          <p:cNvCxnSpPr/>
          <p:nvPr/>
        </p:nvCxnSpPr>
        <p:spPr>
          <a:xfrm rot="16200000" flipH="1">
            <a:off x="6606586" y="5168184"/>
            <a:ext cx="487555" cy="534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17" idx="0"/>
            <a:endCxn id="154" idx="0"/>
          </p:cNvCxnSpPr>
          <p:nvPr/>
        </p:nvCxnSpPr>
        <p:spPr>
          <a:xfrm rot="10800000">
            <a:off x="4798457" y="2848201"/>
            <a:ext cx="210525" cy="3866083"/>
          </a:xfrm>
          <a:prstGeom prst="bentConnector5">
            <a:avLst>
              <a:gd name="adj1" fmla="val 108586"/>
              <a:gd name="adj2" fmla="val 49602"/>
              <a:gd name="adj3" fmla="val -858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 rot="5400000">
            <a:off x="3593724" y="424351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3" name="Elbow Connector 212"/>
          <p:cNvCxnSpPr>
            <a:stCxn id="212" idx="0"/>
            <a:endCxn id="154" idx="3"/>
          </p:cNvCxnSpPr>
          <p:nvPr/>
        </p:nvCxnSpPr>
        <p:spPr>
          <a:xfrm flipV="1">
            <a:off x="4211960" y="3429000"/>
            <a:ext cx="401830" cy="9684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929496" y="3933056"/>
            <a:ext cx="634392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Rd/</a:t>
            </a:r>
            <a:r>
              <a:rPr lang="en-US" sz="1100" dirty="0" err="1" smtClean="0"/>
              <a:t>Wr</a:t>
            </a:r>
            <a:r>
              <a:rPr lang="en-US" sz="1100" dirty="0" smtClean="0"/>
              <a:t> ctrl</a:t>
            </a:r>
            <a:endParaRPr lang="he-IL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059832" y="4365104"/>
            <a:ext cx="413530" cy="2000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WBM</a:t>
            </a:r>
            <a:endParaRPr lang="he-IL" sz="700" dirty="0"/>
          </a:p>
        </p:txBody>
      </p:sp>
      <p:cxnSp>
        <p:nvCxnSpPr>
          <p:cNvPr id="222" name="Elbow Connector 221"/>
          <p:cNvCxnSpPr>
            <a:endCxn id="212" idx="2"/>
          </p:cNvCxnSpPr>
          <p:nvPr/>
        </p:nvCxnSpPr>
        <p:spPr>
          <a:xfrm>
            <a:off x="3563888" y="4148499"/>
            <a:ext cx="340295" cy="248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3923928" y="465313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/>
              <a:t>7</a:t>
            </a:r>
          </a:p>
        </p:txBody>
      </p:sp>
      <p:cxnSp>
        <p:nvCxnSpPr>
          <p:cNvPr id="4" name="Straight Arrow Connector 3"/>
          <p:cNvCxnSpPr>
            <a:stCxn id="70" idx="3"/>
            <a:endCxn id="216" idx="1"/>
          </p:cNvCxnSpPr>
          <p:nvPr/>
        </p:nvCxnSpPr>
        <p:spPr>
          <a:xfrm>
            <a:off x="2267744" y="4167522"/>
            <a:ext cx="792088" cy="297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187</Words>
  <Application>Microsoft Office PowerPoint</Application>
  <PresentationFormat>On-screen Show (4:3)</PresentationFormat>
  <Paragraphs>108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Uri Tsipin</cp:lastModifiedBy>
  <cp:revision>6</cp:revision>
  <dcterms:created xsi:type="dcterms:W3CDTF">2012-12-21T12:35:05Z</dcterms:created>
  <dcterms:modified xsi:type="dcterms:W3CDTF">2012-12-22T17:04:11Z</dcterms:modified>
</cp:coreProperties>
</file>