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6" d="100"/>
          <a:sy n="106" d="100"/>
        </p:scale>
        <p:origin x="-11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0D54-2924-4768-A157-15399DA7A9DE}" type="datetimeFigureOut">
              <a:rPr lang="he-IL" smtClean="0"/>
              <a:t>י"ט/אייר/תשע"ב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009-7602-4626-8974-E6ADB2FDC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680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0D54-2924-4768-A157-15399DA7A9DE}" type="datetimeFigureOut">
              <a:rPr lang="he-IL" smtClean="0"/>
              <a:t>י"ט/אייר/תשע"ב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009-7602-4626-8974-E6ADB2FDC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992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0D54-2924-4768-A157-15399DA7A9DE}" type="datetimeFigureOut">
              <a:rPr lang="he-IL" smtClean="0"/>
              <a:t>י"ט/אייר/תשע"ב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009-7602-4626-8974-E6ADB2FDC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260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0D54-2924-4768-A157-15399DA7A9DE}" type="datetimeFigureOut">
              <a:rPr lang="he-IL" smtClean="0"/>
              <a:t>י"ט/אייר/תשע"ב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009-7602-4626-8974-E6ADB2FDC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12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0D54-2924-4768-A157-15399DA7A9DE}" type="datetimeFigureOut">
              <a:rPr lang="he-IL" smtClean="0"/>
              <a:t>י"ט/אייר/תשע"ב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009-7602-4626-8974-E6ADB2FDC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256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0D54-2924-4768-A157-15399DA7A9DE}" type="datetimeFigureOut">
              <a:rPr lang="he-IL" smtClean="0"/>
              <a:t>י"ט/אייר/תשע"ב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009-7602-4626-8974-E6ADB2FDC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26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0D54-2924-4768-A157-15399DA7A9DE}" type="datetimeFigureOut">
              <a:rPr lang="he-IL" smtClean="0"/>
              <a:t>י"ט/אייר/תשע"ב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009-7602-4626-8974-E6ADB2FDC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571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0D54-2924-4768-A157-15399DA7A9DE}" type="datetimeFigureOut">
              <a:rPr lang="he-IL" smtClean="0"/>
              <a:t>י"ט/אייר/תשע"ב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009-7602-4626-8974-E6ADB2FDC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47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0D54-2924-4768-A157-15399DA7A9DE}" type="datetimeFigureOut">
              <a:rPr lang="he-IL" smtClean="0"/>
              <a:t>י"ט/אייר/תשע"ב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009-7602-4626-8974-E6ADB2FDC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99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0D54-2924-4768-A157-15399DA7A9DE}" type="datetimeFigureOut">
              <a:rPr lang="he-IL" smtClean="0"/>
              <a:t>י"ט/אייר/תשע"ב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009-7602-4626-8974-E6ADB2FDC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396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0D54-2924-4768-A157-15399DA7A9DE}" type="datetimeFigureOut">
              <a:rPr lang="he-IL" smtClean="0"/>
              <a:t>י"ט/אייר/תשע"ב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009-7602-4626-8974-E6ADB2FDC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364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C0D54-2924-4768-A157-15399DA7A9DE}" type="datetimeFigureOut">
              <a:rPr lang="he-IL" smtClean="0"/>
              <a:t>י"ט/אייר/תשע"ב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8E009-7602-4626-8974-E6ADB2FDC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049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62036" y="1086272"/>
            <a:ext cx="720080" cy="7920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 smtClean="0"/>
              <a:t>IDLE</a:t>
            </a:r>
            <a:endParaRPr lang="en-US" b="1" dirty="0" smtClean="0"/>
          </a:p>
        </p:txBody>
      </p:sp>
      <p:sp>
        <p:nvSpPr>
          <p:cNvPr id="5" name="Oval 4"/>
          <p:cNvSpPr/>
          <p:nvPr/>
        </p:nvSpPr>
        <p:spPr>
          <a:xfrm>
            <a:off x="3635896" y="620688"/>
            <a:ext cx="936104" cy="861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1. Shift Left By..</a:t>
            </a:r>
          </a:p>
        </p:txBody>
      </p:sp>
      <p:cxnSp>
        <p:nvCxnSpPr>
          <p:cNvPr id="18" name="Curved Connector 17"/>
          <p:cNvCxnSpPr/>
          <p:nvPr/>
        </p:nvCxnSpPr>
        <p:spPr>
          <a:xfrm rot="5400000">
            <a:off x="7380312" y="788042"/>
            <a:ext cx="792088" cy="504056"/>
          </a:xfrm>
          <a:prstGeom prst="curvedConnector3">
            <a:avLst>
              <a:gd name="adj1" fmla="val -13380"/>
            </a:avLst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339752" y="1988840"/>
            <a:ext cx="1152128" cy="9318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2. Fraction </a:t>
            </a:r>
            <a:r>
              <a:rPr lang="en-US" sz="1200" b="1" dirty="0" err="1" smtClean="0"/>
              <a:t>Calc</a:t>
            </a:r>
            <a:r>
              <a:rPr lang="en-US" sz="1200" b="1" dirty="0" smtClean="0"/>
              <a:t> 1</a:t>
            </a:r>
          </a:p>
        </p:txBody>
      </p:sp>
      <p:sp>
        <p:nvSpPr>
          <p:cNvPr id="22" name="Oval 21"/>
          <p:cNvSpPr/>
          <p:nvPr/>
        </p:nvSpPr>
        <p:spPr>
          <a:xfrm>
            <a:off x="2771800" y="3073116"/>
            <a:ext cx="1152128" cy="9318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3. Fraction </a:t>
            </a:r>
            <a:r>
              <a:rPr lang="en-US" sz="1200" b="1" dirty="0" err="1" smtClean="0"/>
              <a:t>Calc</a:t>
            </a:r>
            <a:r>
              <a:rPr lang="en-US" sz="1200" b="1" dirty="0" smtClean="0"/>
              <a:t> 2</a:t>
            </a:r>
          </a:p>
        </p:txBody>
      </p:sp>
      <p:sp>
        <p:nvSpPr>
          <p:cNvPr id="23" name="Oval 22"/>
          <p:cNvSpPr/>
          <p:nvPr/>
        </p:nvSpPr>
        <p:spPr>
          <a:xfrm>
            <a:off x="3938954" y="2434844"/>
            <a:ext cx="1152128" cy="9318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4. Fraction </a:t>
            </a:r>
            <a:r>
              <a:rPr lang="en-US" sz="1200" b="1" dirty="0" err="1" smtClean="0"/>
              <a:t>Calc</a:t>
            </a:r>
            <a:r>
              <a:rPr lang="en-US" sz="1200" b="1" dirty="0" smtClean="0"/>
              <a:t> 3</a:t>
            </a:r>
          </a:p>
        </p:txBody>
      </p:sp>
      <p:sp>
        <p:nvSpPr>
          <p:cNvPr id="24" name="Oval 23"/>
          <p:cNvSpPr/>
          <p:nvPr/>
        </p:nvSpPr>
        <p:spPr>
          <a:xfrm>
            <a:off x="5091082" y="3861048"/>
            <a:ext cx="1152128" cy="9318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5</a:t>
            </a:r>
            <a:r>
              <a:rPr lang="en-US" sz="1200" b="1" dirty="0" smtClean="0"/>
              <a:t>. Finalize Crop</a:t>
            </a:r>
          </a:p>
        </p:txBody>
      </p:sp>
    </p:spTree>
    <p:extLst>
      <p:ext uri="{BB962C8B-B14F-4D97-AF65-F5344CB8AC3E}">
        <p14:creationId xmlns:p14="http://schemas.microsoft.com/office/powerpoint/2010/main" val="357440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HSDSL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 Mizrahi</dc:creator>
  <cp:lastModifiedBy>Ran Mizrahi</cp:lastModifiedBy>
  <cp:revision>2</cp:revision>
  <dcterms:created xsi:type="dcterms:W3CDTF">2012-05-11T08:04:08Z</dcterms:created>
  <dcterms:modified xsi:type="dcterms:W3CDTF">2012-05-11T09:11:12Z</dcterms:modified>
</cp:coreProperties>
</file>