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302" r:id="rId12"/>
    <p:sldId id="284" r:id="rId13"/>
    <p:sldId id="293" r:id="rId14"/>
    <p:sldId id="300" r:id="rId15"/>
    <p:sldId id="287" r:id="rId16"/>
    <p:sldId id="289" r:id="rId17"/>
    <p:sldId id="290" r:id="rId18"/>
    <p:sldId id="281" r:id="rId19"/>
    <p:sldId id="294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0" autoAdjust="0"/>
    <p:restoredTop sz="77633" autoAdjust="0"/>
  </p:normalViewPr>
  <p:slideViewPr>
    <p:cSldViewPr>
      <p:cViewPr varScale="1">
        <p:scale>
          <a:sx n="51" d="100"/>
          <a:sy n="51" d="100"/>
        </p:scale>
        <p:origin x="-96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ג'/שבט/תשע"ב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 בגודל</a:t>
            </a:r>
            <a:r>
              <a:rPr lang="he-IL" baseline="0" dirty="0" smtClean="0"/>
              <a:t> מלא (</a:t>
            </a:r>
            <a:r>
              <a:rPr lang="en-US" baseline="0" dirty="0" smtClean="0"/>
              <a:t>640x480</a:t>
            </a:r>
            <a:r>
              <a:rPr lang="he-IL" baseline="0" smtClean="0"/>
              <a:t> על פי דרישות הפרויקט)</a:t>
            </a:r>
            <a:r>
              <a:rPr lang="he-IL" smtClean="0"/>
              <a:t>, </a:t>
            </a:r>
            <a:r>
              <a:rPr lang="he-IL" dirty="0" smtClean="0"/>
              <a:t>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</a:t>
            </a:r>
            <a:r>
              <a:rPr lang="he-IL" dirty="0" err="1" smtClean="0"/>
              <a:t>המטלב</a:t>
            </a:r>
            <a:r>
              <a:rPr lang="he-IL" dirty="0" smtClean="0"/>
              <a:t>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Middle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29.1.2012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20347 -0.285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Manipulation – New Block (Prototype)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Parameter registers- </a:t>
            </a:r>
            <a:r>
              <a:rPr lang="en-US" sz="2300" dirty="0" smtClean="0"/>
              <a:t>holds </a:t>
            </a:r>
            <a:r>
              <a:rPr lang="en-US" sz="2300" dirty="0"/>
              <a:t>user </a:t>
            </a:r>
            <a:r>
              <a:rPr lang="en-US" sz="2300" dirty="0" smtClean="0"/>
              <a:t>parameters </a:t>
            </a:r>
            <a:r>
              <a:rPr lang="en-US" sz="2300" dirty="0"/>
              <a:t>(</a:t>
            </a:r>
            <a:r>
              <a:rPr lang="en-US" sz="2300" dirty="0" err="1" smtClean="0"/>
              <a:t>angle,zoom,crop</a:t>
            </a:r>
            <a:r>
              <a:rPr lang="en-US" sz="2300" dirty="0" smtClean="0"/>
              <a:t>)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Calculator – Calculates "matrix address" of 4 pixels that are required for </a:t>
            </a:r>
            <a:r>
              <a:rPr lang="en-US" sz="2300" dirty="0" smtClean="0"/>
              <a:t>the </a:t>
            </a:r>
            <a:r>
              <a:rPr lang="en-US" sz="2300" dirty="0"/>
              <a:t>bilinear-interpolation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Converter – Converts a "matrix </a:t>
            </a:r>
            <a:r>
              <a:rPr lang="en-US" sz="2300" dirty="0" smtClean="0"/>
              <a:t>address</a:t>
            </a:r>
            <a:r>
              <a:rPr lang="en-US" sz="2300" dirty="0"/>
              <a:t>" into a 1D SDRAM </a:t>
            </a:r>
            <a:r>
              <a:rPr lang="en-US" sz="2300" dirty="0" smtClean="0"/>
              <a:t>address</a:t>
            </a:r>
          </a:p>
          <a:p>
            <a:pPr algn="l" rtl="0"/>
            <a:r>
              <a:rPr lang="en-US" sz="2300" dirty="0" smtClean="0"/>
              <a:t>Bilinear </a:t>
            </a:r>
            <a:r>
              <a:rPr lang="en-US" sz="2300" dirty="0"/>
              <a:t>Interpolator – Calculates a mean average between 4 </a:t>
            </a:r>
            <a:r>
              <a:rPr lang="en-US" sz="2300" dirty="0" smtClean="0"/>
              <a:t>pixels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874" y="4396822"/>
            <a:ext cx="3067383" cy="1957077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Elbow Connector 7"/>
          <p:cNvCxnSpPr>
            <a:endCxn id="14" idx="3"/>
          </p:cNvCxnSpPr>
          <p:nvPr/>
        </p:nvCxnSpPr>
        <p:spPr>
          <a:xfrm rot="10800000" flipV="1">
            <a:off x="6864956" y="4986721"/>
            <a:ext cx="478825" cy="16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051457" y="5646775"/>
            <a:ext cx="820710" cy="3146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7721942" y="5535852"/>
            <a:ext cx="769152" cy="21910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36017" y="539374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2" name="Elbow Connector 11"/>
          <p:cNvCxnSpPr>
            <a:endCxn id="16" idx="1"/>
          </p:cNvCxnSpPr>
          <p:nvPr/>
        </p:nvCxnSpPr>
        <p:spPr>
          <a:xfrm rot="16200000" flipH="1">
            <a:off x="5999732" y="5280430"/>
            <a:ext cx="413890" cy="37468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3007" y="4726801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Converter</a:t>
            </a:r>
            <a:endParaRPr lang="he-IL" sz="1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5619139" y="5833064"/>
            <a:ext cx="799392" cy="3193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94019" y="5413107"/>
            <a:ext cx="136539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Biliniar</a:t>
            </a:r>
            <a:r>
              <a:rPr lang="en-US" sz="1400" dirty="0" smtClean="0"/>
              <a:t> </a:t>
            </a:r>
            <a:r>
              <a:rPr lang="en-US" sz="1400" dirty="0" err="1" smtClean="0"/>
              <a:t>Interpulation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1444" y="4744046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Calculator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4793" y="6306976"/>
            <a:ext cx="949428" cy="2719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0" name="Oval 19"/>
          <p:cNvSpPr/>
          <p:nvPr/>
        </p:nvSpPr>
        <p:spPr>
          <a:xfrm>
            <a:off x="6051507" y="639991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585731" y="4184123"/>
            <a:ext cx="1558022" cy="4419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974221" y="6029977"/>
            <a:ext cx="1558257" cy="464634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New registers were added to the system in order to hold the user parameters,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Registers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6055"/>
              </p:ext>
            </p:extLst>
          </p:nvPr>
        </p:nvGraphicFramePr>
        <p:xfrm>
          <a:off x="323528" y="3717032"/>
          <a:ext cx="8568951" cy="1872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655"/>
                <a:gridCol w="1499726"/>
                <a:gridCol w="1164131"/>
                <a:gridCol w="2016224"/>
                <a:gridCol w="1944215"/>
              </a:tblGrid>
              <a:tr h="27544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Register's 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Address (hex)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Size (bytes)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Purpose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Place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005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Angle_reg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Holds rotation </a:t>
                      </a:r>
                      <a:r>
                        <a:rPr lang="en-US" sz="1200" dirty="0" smtClean="0">
                          <a:effectLst/>
                        </a:rPr>
                        <a:t>angle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degrees)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E-F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Holds </a:t>
                      </a:r>
                      <a:r>
                        <a:rPr lang="en-US" sz="1200" dirty="0" err="1" smtClean="0">
                          <a:effectLst/>
                        </a:rPr>
                        <a:t>Xstart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10-11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Ystart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zoom_reg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12-13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Zoom Factor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-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12726" y="1988840"/>
            <a:ext cx="8712968" cy="2880320"/>
            <a:chOff x="467544" y="4153137"/>
            <a:chExt cx="8136904" cy="2448272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153137"/>
              <a:ext cx="8136904" cy="244827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948264" y="419010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7151464" y="486916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7354664" y="558924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7483561" y="633153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- Simulation</a:t>
            </a:r>
            <a:endParaRPr lang="he-IL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0" t="1245" r="34830" b="-1245"/>
          <a:stretch/>
        </p:blipFill>
        <p:spPr bwMode="auto">
          <a:xfrm>
            <a:off x="-104379" y="1628800"/>
            <a:ext cx="8671199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" y="3421918"/>
            <a:ext cx="6391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892752" y="3068960"/>
            <a:ext cx="587804" cy="1440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611560" y="212163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Rx-Path to Memory </a:t>
            </a:r>
            <a:r>
              <a:rPr lang="en-US" dirty="0" err="1" smtClean="0"/>
              <a:t>Mang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539552" y="364502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</a:t>
            </a:r>
            <a:r>
              <a:rPr lang="en-US" dirty="0" err="1" smtClean="0"/>
              <a:t>Mang</a:t>
            </a:r>
            <a:r>
              <a:rPr lang="en-US" dirty="0" smtClean="0"/>
              <a:t>. To SD-RAM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3995936" y="4180445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/>
          <a:stretch/>
        </p:blipFill>
        <p:spPr bwMode="auto">
          <a:xfrm>
            <a:off x="168003" y="5157192"/>
            <a:ext cx="8508454" cy="8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7538724" y="5522310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452460" y="3861048"/>
            <a:ext cx="1223997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</a:t>
            </a: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40352" y="3212976"/>
            <a:ext cx="21602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7" idx="3"/>
          </p:cNvCxnSpPr>
          <p:nvPr/>
        </p:nvCxnSpPr>
        <p:spPr>
          <a:xfrm flipH="1">
            <a:off x="5024032" y="4149080"/>
            <a:ext cx="2428428" cy="988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92752" y="4437112"/>
            <a:ext cx="63624" cy="1085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5189" y="499657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VESA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7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3843" cy="50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28185" y="2132856"/>
            <a:ext cx="1400496" cy="864096"/>
          </a:xfrm>
          <a:prstGeom prst="roundRect">
            <a:avLst>
              <a:gd name="adj" fmla="val 27414"/>
            </a:avLst>
          </a:prstGeom>
          <a:solidFill>
            <a:schemeClr val="accent3">
              <a:lumMod val="60000"/>
              <a:lumOff val="4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6377847" y="1916832"/>
            <a:ext cx="106898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Input </a:t>
            </a:r>
            <a:r>
              <a:rPr lang="en-US" sz="1050" dirty="0" err="1" smtClean="0"/>
              <a:t>Param</a:t>
            </a:r>
            <a:r>
              <a:rPr lang="en-US" sz="1050" dirty="0" smtClean="0"/>
              <a:t>.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Burn current system (without image manipulation) to FPGA</a:t>
            </a:r>
          </a:p>
          <a:p>
            <a:pPr algn="l" rtl="0"/>
            <a:r>
              <a:rPr lang="en-US" dirty="0" smtClean="0"/>
              <a:t>Create image manipulation block</a:t>
            </a:r>
          </a:p>
          <a:p>
            <a:pPr algn="l" rtl="0"/>
            <a:r>
              <a:rPr lang="en-US" dirty="0" smtClean="0"/>
              <a:t>Test and debugging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dirty="0" smtClean="0"/>
              <a:t>Data Flow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Missions ahead + Time Table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026555"/>
              </p:ext>
            </p:extLst>
          </p:nvPr>
        </p:nvGraphicFramePr>
        <p:xfrm>
          <a:off x="457200" y="1481138"/>
          <a:ext cx="8229600" cy="2865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08404"/>
                <a:gridCol w="232119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Month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Exams </a:t>
                      </a:r>
                      <a:r>
                        <a:rPr lang="en-US" dirty="0" smtClean="0"/>
                        <a:t>Period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February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VHDL implementation of</a:t>
                      </a:r>
                      <a:r>
                        <a:rPr lang="en-US" baseline="0" dirty="0" smtClean="0"/>
                        <a:t> Image manipulation block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March - April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Final Presentation</a:t>
                      </a:r>
                      <a:r>
                        <a:rPr lang="en-US" baseline="0" dirty="0" smtClean="0"/>
                        <a:t> – Part 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</a:t>
                      </a:r>
                      <a:endParaRPr lang="he-IL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Synthesis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May - June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 Period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July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and lab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August</a:t>
                      </a:r>
                      <a:r>
                        <a:rPr lang="en-US" baseline="0" dirty="0" smtClean="0"/>
                        <a:t> - September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- 2012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</a:t>
            </a:r>
            <a:r>
              <a:rPr lang="en-US" dirty="0" err="1" smtClean="0"/>
              <a:t>Matlab</a:t>
            </a:r>
            <a:r>
              <a:rPr lang="en-US" dirty="0" smtClean="0"/>
              <a:t>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Extractor (Decompressor)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993</TotalTime>
  <Words>1002</Words>
  <Application>Microsoft Office PowerPoint</Application>
  <PresentationFormat>On-screen Show (4:3)</PresentationFormat>
  <Paragraphs>310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Problems during the process</vt:lpstr>
      <vt:lpstr>Top Architecture – New </vt:lpstr>
      <vt:lpstr>Image Manipulation – New Block (Prototype)</vt:lpstr>
      <vt:lpstr>Data Flow - Ilustration</vt:lpstr>
      <vt:lpstr>Parameter Registers</vt:lpstr>
      <vt:lpstr> Parameter Registers - Simulation</vt:lpstr>
      <vt:lpstr>Data Flow - Simulation</vt:lpstr>
      <vt:lpstr>Testability &amp; GUI</vt:lpstr>
      <vt:lpstr>Missions ahead</vt:lpstr>
      <vt:lpstr>Time Table - 2012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urizi</cp:lastModifiedBy>
  <cp:revision>209</cp:revision>
  <dcterms:created xsi:type="dcterms:W3CDTF">2006-08-16T00:00:00Z</dcterms:created>
  <dcterms:modified xsi:type="dcterms:W3CDTF">2012-01-27T16:51:17Z</dcterms:modified>
</cp:coreProperties>
</file>