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50" d="100"/>
          <a:sy n="150" d="100"/>
        </p:scale>
        <p:origin x="1566" y="2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3357562"/>
            <a:ext cx="5000660" cy="321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4643438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6643702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4643438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643702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15" name="Oval 14"/>
          <p:cNvSpPr/>
          <p:nvPr/>
        </p:nvSpPr>
        <p:spPr>
          <a:xfrm>
            <a:off x="5500694" y="478632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Brace 15"/>
          <p:cNvSpPr/>
          <p:nvPr/>
        </p:nvSpPr>
        <p:spPr>
          <a:xfrm>
            <a:off x="5786446" y="4071942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6143636" y="4357694"/>
          <a:ext cx="292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357694"/>
                        <a:ext cx="292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4964909" y="4750603"/>
            <a:ext cx="321471" cy="821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987934" y="5357820"/>
          <a:ext cx="317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34" y="5357820"/>
                        <a:ext cx="317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222611" y="3500438"/>
          <a:ext cx="1206513" cy="49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0" imgW="622080" imgH="253800" progId="Equation.DSMT4">
                  <p:embed/>
                </p:oleObj>
              </mc:Choice>
              <mc:Fallback>
                <p:oleObj name="Equation" r:id="rId10" imgW="62208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11" y="3500438"/>
                        <a:ext cx="1206513" cy="49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929454" y="350043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2" imgW="622080" imgH="253800" progId="Equation.DSMT4">
                  <p:embed/>
                </p:oleObj>
              </mc:Choice>
              <mc:Fallback>
                <p:oleObj name="Equation" r:id="rId12" imgW="6220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50043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428992" y="5857892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4" imgW="622080" imgH="253800" progId="Equation.DSMT4">
                  <p:embed/>
                </p:oleObj>
              </mc:Choice>
              <mc:Fallback>
                <p:oleObj name="Equation" r:id="rId14" imgW="6220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857892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929454" y="600076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6" imgW="622080" imgH="253800" progId="Equation.DSMT4">
                  <p:embed/>
                </p:oleObj>
              </mc:Choice>
              <mc:Fallback>
                <p:oleObj name="Equation" r:id="rId16" imgW="6220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600076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5429256" y="58578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5429256" y="4000504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3643314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6072206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R2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>
            <a:endCxn id="107" idx="3"/>
          </p:cNvCxnSpPr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endCxn id="124" idx="1"/>
          </p:cNvCxnSpPr>
          <p:nvPr/>
        </p:nvCxnSpPr>
        <p:spPr>
          <a:xfrm rot="16200000" flipH="1">
            <a:off x="5372882" y="5651564"/>
            <a:ext cx="477919" cy="2137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91690" y="4928392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Converter</a:t>
            </a:r>
            <a:endParaRPr lang="he-IL" sz="1600" dirty="0"/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5196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258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5260552" y="5138058"/>
            <a:ext cx="3755422" cy="2455263"/>
            <a:chOff x="5143505" y="5298094"/>
            <a:chExt cx="3755422" cy="2455263"/>
          </a:xfrm>
        </p:grpSpPr>
        <p:sp>
          <p:nvSpPr>
            <p:cNvPr id="215" name="Rectangle 214"/>
            <p:cNvSpPr/>
            <p:nvPr/>
          </p:nvSpPr>
          <p:spPr>
            <a:xfrm>
              <a:off x="5369839" y="5538779"/>
              <a:ext cx="3000396" cy="221457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6" name="Elbow Connector 215"/>
            <p:cNvCxnSpPr>
              <a:endCxn id="222" idx="3"/>
            </p:cNvCxnSpPr>
            <p:nvPr/>
          </p:nvCxnSpPr>
          <p:spPr>
            <a:xfrm rot="10800000">
              <a:off x="6669896" y="6204564"/>
              <a:ext cx="468367" cy="17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 rot="16200000">
              <a:off x="4833047" y="6977329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cxnSp>
          <p:nvCxnSpPr>
            <p:cNvPr id="218" name="Elbow Connector 217"/>
            <p:cNvCxnSpPr/>
            <p:nvPr/>
          </p:nvCxnSpPr>
          <p:spPr>
            <a:xfrm rot="5400000" flipH="1" flipV="1">
              <a:off x="7449167" y="6844482"/>
              <a:ext cx="870353" cy="21431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5174346" y="666687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220" name="Elbow Connector 219"/>
            <p:cNvCxnSpPr>
              <a:endCxn id="224" idx="1"/>
            </p:cNvCxnSpPr>
            <p:nvPr/>
          </p:nvCxnSpPr>
          <p:spPr>
            <a:xfrm rot="16200000" flipH="1">
              <a:off x="5863422" y="6635347"/>
              <a:ext cx="477919" cy="21372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1" name="Rounded Rectangle 220"/>
            <p:cNvSpPr/>
            <p:nvPr/>
          </p:nvSpPr>
          <p:spPr>
            <a:xfrm>
              <a:off x="7374930" y="5298094"/>
              <a:ext cx="1523997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Image Manipulation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582230" y="5912175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Converter</a:t>
              </a:r>
              <a:endParaRPr lang="he-IL" sz="1600" dirty="0"/>
            </a:p>
          </p:txBody>
        </p:sp>
        <p:cxnSp>
          <p:nvCxnSpPr>
            <p:cNvPr id="223" name="Elbow Connector 222"/>
            <p:cNvCxnSpPr/>
            <p:nvPr/>
          </p:nvCxnSpPr>
          <p:spPr>
            <a:xfrm rot="10800000" flipV="1">
              <a:off x="5451285" y="7163994"/>
              <a:ext cx="781934" cy="3613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6209243" y="6688781"/>
              <a:ext cx="1335579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Biliniar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Interpulation</a:t>
              </a:r>
              <a:endParaRPr lang="he-IL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126196" y="5931688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Calculator</a:t>
              </a:r>
              <a:endParaRPr lang="he-IL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928124" y="7386815"/>
              <a:ext cx="1372877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b="1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Reg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253416" y="530068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6968503" y="5394151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</p:grpSp>
      <p:cxnSp>
        <p:nvCxnSpPr>
          <p:cNvPr id="232" name="Shape 121"/>
          <p:cNvCxnSpPr>
            <a:stCxn id="154" idx="3"/>
            <a:endCxn id="217" idx="0"/>
          </p:cNvCxnSpPr>
          <p:nvPr/>
        </p:nvCxnSpPr>
        <p:spPr>
          <a:xfrm rot="16200000" flipH="1">
            <a:off x="3166080" y="4876709"/>
            <a:ext cx="3542182" cy="646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16200000" flipV="1">
            <a:off x="5061244" y="3357010"/>
            <a:ext cx="2634312" cy="93629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307</Words>
  <Application>Microsoft Office PowerPoint</Application>
  <PresentationFormat>On-screen Show (4:3)</PresentationFormat>
  <Paragraphs>183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Ori Zipin, Ran Mizrahi</cp:lastModifiedBy>
  <cp:revision>26</cp:revision>
  <dcterms:created xsi:type="dcterms:W3CDTF">2011-08-17T12:19:36Z</dcterms:created>
  <dcterms:modified xsi:type="dcterms:W3CDTF">2012-01-17T14:37:05Z</dcterms:modified>
</cp:coreProperties>
</file>