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77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wmf"/><Relationship Id="rId5" Type="http://schemas.openxmlformats.org/officeDocument/2006/relationships/image" Target="../media/image9.pn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Rectangle 5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166766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146105" y="2750339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Oval 15"/>
          <p:cNvSpPr/>
          <p:nvPr/>
        </p:nvSpPr>
        <p:spPr>
          <a:xfrm>
            <a:off x="1309642" y="26122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7" name="Shape 18"/>
          <p:cNvCxnSpPr>
            <a:stCxn id="9" idx="0"/>
            <a:endCxn id="13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09634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Right Arrow 6"/>
          <p:cNvSpPr/>
          <p:nvPr/>
        </p:nvSpPr>
        <p:spPr>
          <a:xfrm>
            <a:off x="1187624" y="1484784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8" name="Right Arrow 7"/>
          <p:cNvSpPr/>
          <p:nvPr/>
        </p:nvSpPr>
        <p:spPr>
          <a:xfrm>
            <a:off x="6156176" y="1521768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95283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Coordinate(</a:t>
            </a:r>
            <a:r>
              <a:rPr lang="en-US" dirty="0" err="1" smtClean="0"/>
              <a:t>x,y</a:t>
            </a:r>
            <a:r>
              <a:rPr lang="en-US" dirty="0" smtClean="0"/>
              <a:t>) in output image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952836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4 addresses (</a:t>
            </a:r>
            <a:r>
              <a:rPr lang="en-US" dirty="0" err="1" smtClean="0"/>
              <a:t>SDram</a:t>
            </a:r>
            <a:r>
              <a:rPr lang="en-US" dirty="0" smtClean="0"/>
              <a:t>) of input image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6" name="Group 35"/>
          <p:cNvGrpSpPr/>
          <p:nvPr/>
        </p:nvGrpSpPr>
        <p:grpSpPr>
          <a:xfrm>
            <a:off x="3143240" y="3357562"/>
            <a:ext cx="5000660" cy="3214710"/>
            <a:chOff x="3143240" y="3357562"/>
            <a:chExt cx="5000660" cy="3214710"/>
          </a:xfrm>
        </p:grpSpPr>
        <p:sp>
          <p:nvSpPr>
            <p:cNvPr id="4" name="Rectangle 3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22611" y="3500438"/>
              <a:ext cx="4913343" cy="2992455"/>
              <a:chOff x="3222611" y="3500438"/>
              <a:chExt cx="4913343" cy="2992455"/>
            </a:xfrm>
          </p:grpSpPr>
          <p:graphicFrame>
            <p:nvGraphicFramePr>
              <p:cNvPr id="2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431278"/>
                  </p:ext>
                </p:extLst>
              </p:nvPr>
            </p:nvGraphicFramePr>
            <p:xfrm>
              <a:off x="3222611" y="3500438"/>
              <a:ext cx="1206513" cy="492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" name="Equation" r:id="rId6" imgW="622080" imgH="253800" progId="Equation.DSMT4">
                      <p:embed/>
                    </p:oleObj>
                  </mc:Choice>
                  <mc:Fallback>
                    <p:oleObj name="Equation" r:id="rId6" imgW="622080" imgH="2538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611" y="3500438"/>
                            <a:ext cx="1206513" cy="492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5762048"/>
                  </p:ext>
                </p:extLst>
              </p:nvPr>
            </p:nvGraphicFramePr>
            <p:xfrm>
              <a:off x="6929454" y="350043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3" name="Equation" r:id="rId8" imgW="622080" imgH="253800" progId="Equation.DSMT4">
                      <p:embed/>
                    </p:oleObj>
                  </mc:Choice>
                  <mc:Fallback>
                    <p:oleObj name="Equation" r:id="rId8" imgW="622080" imgH="2538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350043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296722"/>
                  </p:ext>
                </p:extLst>
              </p:nvPr>
            </p:nvGraphicFramePr>
            <p:xfrm>
              <a:off x="3428992" y="5857892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" name="Equation" r:id="rId10" imgW="622080" imgH="253800" progId="Equation.DSMT4">
                      <p:embed/>
                    </p:oleObj>
                  </mc:Choice>
                  <mc:Fallback>
                    <p:oleObj name="Equation" r:id="rId10" imgW="622080" imgH="253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992" y="5857892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804858"/>
                  </p:ext>
                </p:extLst>
              </p:nvPr>
            </p:nvGraphicFramePr>
            <p:xfrm>
              <a:off x="6929454" y="600076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5" name="Equation" r:id="rId12" imgW="622080" imgH="253800" progId="Equation.DSMT4">
                      <p:embed/>
                    </p:oleObj>
                  </mc:Choice>
                  <mc:Fallback>
                    <p:oleObj name="Equation" r:id="rId12" imgW="622080" imgH="2538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600076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2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7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103589"/>
                  </p:ext>
                </p:extLst>
              </p:nvPr>
            </p:nvGraphicFramePr>
            <p:xfrm>
              <a:off x="6143636" y="4357694"/>
              <a:ext cx="292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" name="Equation" r:id="rId14" imgW="291960" imgH="190440" progId="Equation.DSMT4">
                      <p:embed/>
                    </p:oleObj>
                  </mc:Choice>
                  <mc:Fallback>
                    <p:oleObj name="Equation" r:id="rId14" imgW="291960" imgH="19044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3636" y="4357694"/>
                            <a:ext cx="292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ight Brace 17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9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78171"/>
                  </p:ext>
                </p:extLst>
              </p:nvPr>
            </p:nvGraphicFramePr>
            <p:xfrm>
              <a:off x="4987934" y="5357820"/>
              <a:ext cx="317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" name="Equation" r:id="rId16" imgW="317160" imgH="190440" progId="Equation.DSMT4">
                      <p:embed/>
                    </p:oleObj>
                  </mc:Choice>
                  <mc:Fallback>
                    <p:oleObj name="Equation" r:id="rId16" imgW="317160" imgH="19044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7934" y="5357820"/>
                            <a:ext cx="317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31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R1</a:t>
                </a:r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he-IL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stCxn id="108" idx="2"/>
          </p:cNvCxnSpPr>
          <p:nvPr/>
        </p:nvCxnSpPr>
        <p:spPr>
          <a:xfrm rot="16200000" flipH="1">
            <a:off x="5579928" y="5337594"/>
            <a:ext cx="469953" cy="322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3294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2712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71874" y="4678997"/>
            <a:ext cx="116375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ImgMan</a:t>
            </a:r>
            <a:r>
              <a:rPr lang="en-US" sz="1600" dirty="0" smtClean="0"/>
              <a:t> Manger</a:t>
            </a:r>
            <a:endParaRPr lang="he-IL" sz="1600" dirty="0"/>
          </a:p>
        </p:txBody>
      </p:sp>
      <p:cxnSp>
        <p:nvCxnSpPr>
          <p:cNvPr id="110" name="Elbow Connector 109"/>
          <p:cNvCxnSpPr>
            <a:endCxn id="101" idx="2"/>
          </p:cNvCxnSpPr>
          <p:nvPr/>
        </p:nvCxnSpPr>
        <p:spPr>
          <a:xfrm rot="5400000">
            <a:off x="4681732" y="5542785"/>
            <a:ext cx="883661" cy="3256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3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16200000" flipH="1">
            <a:off x="1341323" y="4855486"/>
            <a:ext cx="1049545" cy="19683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267612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0"/>
          </p:cNvCxnSpPr>
          <p:nvPr/>
        </p:nvCxnSpPr>
        <p:spPr>
          <a:xfrm>
            <a:off x="981860" y="3643314"/>
            <a:ext cx="785818" cy="2625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/>
          <p:nvPr/>
        </p:nvCxnSpPr>
        <p:spPr>
          <a:xfrm rot="5400000">
            <a:off x="2340570" y="3473051"/>
            <a:ext cx="428555" cy="5779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848200"/>
            <a:ext cx="2071581" cy="3219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66666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8980" y="4786322"/>
            <a:ext cx="3903940" cy="2550100"/>
            <a:chOff x="5004048" y="5043221"/>
            <a:chExt cx="3903940" cy="2550100"/>
          </a:xfrm>
        </p:grpSpPr>
        <p:grpSp>
          <p:nvGrpSpPr>
            <p:cNvPr id="231" name="Group 230"/>
            <p:cNvGrpSpPr/>
            <p:nvPr/>
          </p:nvGrpSpPr>
          <p:grpSpPr>
            <a:xfrm>
              <a:off x="5004048" y="5043221"/>
              <a:ext cx="3903940" cy="2550100"/>
              <a:chOff x="5143505" y="5203257"/>
              <a:chExt cx="3903940" cy="25501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369839" y="5538779"/>
                <a:ext cx="3000396" cy="2214578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 rot="16200000">
                <a:off x="4833047" y="6977329"/>
                <a:ext cx="928694" cy="30777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 smtClean="0"/>
                  <a:t>WBM</a:t>
                </a:r>
                <a:endParaRPr lang="he-IL" sz="1400" b="1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212291" y="6654247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sz="1200" dirty="0"/>
                  <a:t>F</a:t>
                </a:r>
                <a:endParaRPr lang="he-IL" sz="1200" dirty="0"/>
              </a:p>
            </p:txBody>
          </p:sp>
          <p:cxnSp>
            <p:nvCxnSpPr>
              <p:cNvPr id="220" name="Elbow Connector 219"/>
              <p:cNvCxnSpPr/>
              <p:nvPr/>
            </p:nvCxnSpPr>
            <p:spPr>
              <a:xfrm rot="16200000" flipH="1">
                <a:off x="5832420" y="6558546"/>
                <a:ext cx="672240" cy="33196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1" name="Rounded Rectangle 220"/>
              <p:cNvSpPr/>
              <p:nvPr/>
            </p:nvSpPr>
            <p:spPr>
              <a:xfrm>
                <a:off x="7523448" y="5203257"/>
                <a:ext cx="1523997" cy="50006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Image Manipulation</a:t>
                </a:r>
              </a:p>
            </p:txBody>
          </p:sp>
          <p:cxnSp>
            <p:nvCxnSpPr>
              <p:cNvPr id="223" name="Elbow Connector 222"/>
              <p:cNvCxnSpPr>
                <a:endCxn id="225" idx="0"/>
              </p:cNvCxnSpPr>
              <p:nvPr/>
            </p:nvCxnSpPr>
            <p:spPr>
              <a:xfrm>
                <a:off x="6684257" y="6370489"/>
                <a:ext cx="994087" cy="51069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5939662" y="7060645"/>
                <a:ext cx="1026337" cy="33855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Biliniar</a:t>
                </a:r>
                <a:endParaRPr lang="he-IL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7134511" y="6881184"/>
                <a:ext cx="1087665" cy="58477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Addr</a:t>
                </a:r>
                <a:r>
                  <a:rPr lang="en-US" sz="1600" dirty="0" smtClean="0"/>
                  <a:t> Calculator</a:t>
                </a:r>
                <a:endParaRPr lang="he-IL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252011" y="5957520"/>
                <a:ext cx="1372877" cy="2769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b="1" dirty="0" err="1" smtClean="0">
                    <a:solidFill>
                      <a:schemeClr val="tx1"/>
                    </a:solidFill>
                  </a:rPr>
                  <a:t>Param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Registers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6253416" y="5300688"/>
                <a:ext cx="928694" cy="307777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68503" y="5394151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he-IL" sz="1200" dirty="0" smtClean="0"/>
                  <a:t>6</a:t>
                </a:r>
                <a:endParaRPr lang="he-IL" sz="1200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381048" y="5643597"/>
              <a:ext cx="1163752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ImgMan</a:t>
              </a:r>
              <a:r>
                <a:rPr lang="en-US" sz="1600" dirty="0" smtClean="0"/>
                <a:t> Manger</a:t>
              </a:r>
              <a:endParaRPr lang="he-IL" sz="1600" dirty="0"/>
            </a:p>
          </p:txBody>
        </p:sp>
        <p:cxnSp>
          <p:nvCxnSpPr>
            <p:cNvPr id="182" name="Elbow Connector 181"/>
            <p:cNvCxnSpPr>
              <a:endCxn id="217" idx="2"/>
            </p:cNvCxnSpPr>
            <p:nvPr/>
          </p:nvCxnSpPr>
          <p:spPr>
            <a:xfrm rot="5400000">
              <a:off x="5082333" y="6439947"/>
              <a:ext cx="760729" cy="301741"/>
            </a:xfrm>
            <a:prstGeom prst="bentConnector4">
              <a:avLst>
                <a:gd name="adj1" fmla="val 39885"/>
                <a:gd name="adj2" fmla="val 268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10" name="Shape 194"/>
          <p:cNvCxnSpPr/>
          <p:nvPr/>
        </p:nvCxnSpPr>
        <p:spPr>
          <a:xfrm rot="16200000" flipH="1">
            <a:off x="6606586" y="5168184"/>
            <a:ext cx="487555" cy="534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17" idx="0"/>
            <a:endCxn id="154" idx="3"/>
          </p:cNvCxnSpPr>
          <p:nvPr/>
        </p:nvCxnSpPr>
        <p:spPr>
          <a:xfrm rot="10800000">
            <a:off x="4613791" y="3429001"/>
            <a:ext cx="395191" cy="328528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 rot="5400000">
            <a:off x="3593724" y="424351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3" name="Elbow Connector 212"/>
          <p:cNvCxnSpPr>
            <a:stCxn id="212" idx="0"/>
            <a:endCxn id="154" idx="3"/>
          </p:cNvCxnSpPr>
          <p:nvPr/>
        </p:nvCxnSpPr>
        <p:spPr>
          <a:xfrm flipV="1">
            <a:off x="4211960" y="3429000"/>
            <a:ext cx="401830" cy="9684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929496" y="3933056"/>
            <a:ext cx="634392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Rd/</a:t>
            </a:r>
            <a:r>
              <a:rPr lang="en-US" sz="1100" dirty="0" err="1" smtClean="0"/>
              <a:t>Wr</a:t>
            </a:r>
            <a:r>
              <a:rPr lang="en-US" sz="1100" dirty="0" smtClean="0"/>
              <a:t> ctrl</a:t>
            </a:r>
            <a:endParaRPr lang="he-IL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059832" y="4365104"/>
            <a:ext cx="413530" cy="2000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WBM</a:t>
            </a:r>
            <a:endParaRPr lang="he-IL" sz="700" dirty="0"/>
          </a:p>
        </p:txBody>
      </p:sp>
      <p:cxnSp>
        <p:nvCxnSpPr>
          <p:cNvPr id="218" name="Shape 20"/>
          <p:cNvCxnSpPr>
            <a:stCxn id="216" idx="1"/>
            <a:endCxn id="70" idx="3"/>
          </p:cNvCxnSpPr>
          <p:nvPr/>
        </p:nvCxnSpPr>
        <p:spPr>
          <a:xfrm rot="10800000">
            <a:off x="2267744" y="4167522"/>
            <a:ext cx="792088" cy="297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endCxn id="212" idx="2"/>
          </p:cNvCxnSpPr>
          <p:nvPr/>
        </p:nvCxnSpPr>
        <p:spPr>
          <a:xfrm>
            <a:off x="3563888" y="4148499"/>
            <a:ext cx="340295" cy="248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3923928" y="465313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/>
              <a:t>7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99331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8794" y="1571612"/>
            <a:ext cx="5041919" cy="3214710"/>
            <a:chOff x="3143240" y="3357562"/>
            <a:chExt cx="5041919" cy="3214710"/>
          </a:xfrm>
        </p:grpSpPr>
        <p:sp>
          <p:nvSpPr>
            <p:cNvPr id="5" name="Rectangle 4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19325" y="3549663"/>
              <a:ext cx="4965834" cy="2987681"/>
              <a:chOff x="3219325" y="3549663"/>
              <a:chExt cx="4965834" cy="2987681"/>
            </a:xfrm>
          </p:grpSpPr>
          <p:graphicFrame>
            <p:nvGraphicFramePr>
              <p:cNvPr id="2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952412"/>
                  </p:ext>
                </p:extLst>
              </p:nvPr>
            </p:nvGraphicFramePr>
            <p:xfrm>
              <a:off x="3338174" y="3606804"/>
              <a:ext cx="1131888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0" name="Equation" r:id="rId3" imgW="583920" imgH="203040" progId="Equation.DSMT4">
                      <p:embed/>
                    </p:oleObj>
                  </mc:Choice>
                  <mc:Fallback>
                    <p:oleObj name="Equation" r:id="rId3" imgW="5839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8174" y="3606804"/>
                            <a:ext cx="1131888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5730760"/>
                  </p:ext>
                </p:extLst>
              </p:nvPr>
            </p:nvGraphicFramePr>
            <p:xfrm>
              <a:off x="6880234" y="3549663"/>
              <a:ext cx="13049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1" name="Equation" r:id="rId5" imgW="672840" imgH="203040" progId="Equation.DSMT4">
                      <p:embed/>
                    </p:oleObj>
                  </mc:Choice>
                  <mc:Fallback>
                    <p:oleObj name="Equation" r:id="rId5" imgW="6728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80234" y="3549663"/>
                            <a:ext cx="1304925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199087"/>
                  </p:ext>
                </p:extLst>
              </p:nvPr>
            </p:nvGraphicFramePr>
            <p:xfrm>
              <a:off x="3219325" y="6120065"/>
              <a:ext cx="1527175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" name="Equation" r:id="rId7" imgW="787320" imgH="177480" progId="Equation.DSMT4">
                      <p:embed/>
                    </p:oleObj>
                  </mc:Choice>
                  <mc:Fallback>
                    <p:oleObj name="Equation" r:id="rId7" imgW="7873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325" y="6120065"/>
                            <a:ext cx="1527175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141390"/>
                  </p:ext>
                </p:extLst>
              </p:nvPr>
            </p:nvGraphicFramePr>
            <p:xfrm>
              <a:off x="6362510" y="6143644"/>
              <a:ext cx="1700212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3" name="Equation" r:id="rId9" imgW="876240" imgH="203040" progId="Equation.DSMT4">
                      <p:embed/>
                    </p:oleObj>
                  </mc:Choice>
                  <mc:Fallback>
                    <p:oleObj name="Equation" r:id="rId9" imgW="8762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2510" y="6143644"/>
                            <a:ext cx="1700212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ight Brace 12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4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3065176"/>
                  </p:ext>
                </p:extLst>
              </p:nvPr>
            </p:nvGraphicFramePr>
            <p:xfrm>
              <a:off x="6067434" y="4357700"/>
              <a:ext cx="444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4" name="Equation" r:id="rId11" imgW="444240" imgH="190440" progId="Equation.DSMT4">
                      <p:embed/>
                    </p:oleObj>
                  </mc:Choice>
                  <mc:Fallback>
                    <p:oleObj name="Equation" r:id="rId11" imgW="44424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7434" y="4357700"/>
                            <a:ext cx="444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ight Brace 14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273452"/>
                  </p:ext>
                </p:extLst>
              </p:nvPr>
            </p:nvGraphicFramePr>
            <p:xfrm>
              <a:off x="4949834" y="5351475"/>
              <a:ext cx="3937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5" name="Equation" r:id="rId13" imgW="393480" imgH="203040" progId="Equation.DSMT4">
                      <p:embed/>
                    </p:oleObj>
                  </mc:Choice>
                  <mc:Fallback>
                    <p:oleObj name="Equation" r:id="rId13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834" y="5351475"/>
                            <a:ext cx="3937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Oval 16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I1</a:t>
                </a:r>
                <a:endParaRPr lang="he-IL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I2</a:t>
                </a:r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55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335</Words>
  <Application>Microsoft Office PowerPoint</Application>
  <PresentationFormat>On-screen Show (4:3)</PresentationFormat>
  <Paragraphs>197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Ran Mizrahi</cp:lastModifiedBy>
  <cp:revision>37</cp:revision>
  <dcterms:created xsi:type="dcterms:W3CDTF">2011-08-17T12:19:36Z</dcterms:created>
  <dcterms:modified xsi:type="dcterms:W3CDTF">2012-12-21T12:34:56Z</dcterms:modified>
</cp:coreProperties>
</file>