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929" autoAdjust="0"/>
    <p:restoredTop sz="94660"/>
  </p:normalViewPr>
  <p:slideViewPr>
    <p:cSldViewPr>
      <p:cViewPr>
        <p:scale>
          <a:sx n="80" d="100"/>
          <a:sy n="80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853-10B5-455B-A452-837D545AB0E4}" type="datetimeFigureOut">
              <a:rPr lang="he-IL" smtClean="0"/>
              <a:t>ב'/חשון/תשע"ב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894A-6F2E-4DCD-B12C-21445D6AF9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8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853-10B5-455B-A452-837D545AB0E4}" type="datetimeFigureOut">
              <a:rPr lang="he-IL" smtClean="0"/>
              <a:t>ב'/חשון/תשע"ב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894A-6F2E-4DCD-B12C-21445D6AF9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12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853-10B5-455B-A452-837D545AB0E4}" type="datetimeFigureOut">
              <a:rPr lang="he-IL" smtClean="0"/>
              <a:t>ב'/חשון/תשע"ב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894A-6F2E-4DCD-B12C-21445D6AF9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837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853-10B5-455B-A452-837D545AB0E4}" type="datetimeFigureOut">
              <a:rPr lang="he-IL" smtClean="0"/>
              <a:t>ב'/חשון/תשע"ב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894A-6F2E-4DCD-B12C-21445D6AF9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93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853-10B5-455B-A452-837D545AB0E4}" type="datetimeFigureOut">
              <a:rPr lang="he-IL" smtClean="0"/>
              <a:t>ב'/חשון/תשע"ב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894A-6F2E-4DCD-B12C-21445D6AF9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7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853-10B5-455B-A452-837D545AB0E4}" type="datetimeFigureOut">
              <a:rPr lang="he-IL" smtClean="0"/>
              <a:t>ב'/חשון/תשע"ב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894A-6F2E-4DCD-B12C-21445D6AF9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939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853-10B5-455B-A452-837D545AB0E4}" type="datetimeFigureOut">
              <a:rPr lang="he-IL" smtClean="0"/>
              <a:t>ב'/חשון/תשע"ב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894A-6F2E-4DCD-B12C-21445D6AF9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83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853-10B5-455B-A452-837D545AB0E4}" type="datetimeFigureOut">
              <a:rPr lang="he-IL" smtClean="0"/>
              <a:t>ב'/חשון/תשע"ב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894A-6F2E-4DCD-B12C-21445D6AF9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498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853-10B5-455B-A452-837D545AB0E4}" type="datetimeFigureOut">
              <a:rPr lang="he-IL" smtClean="0"/>
              <a:t>ב'/חשון/תשע"ב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894A-6F2E-4DCD-B12C-21445D6AF9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595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853-10B5-455B-A452-837D545AB0E4}" type="datetimeFigureOut">
              <a:rPr lang="he-IL" smtClean="0"/>
              <a:t>ב'/חשון/תשע"ב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894A-6F2E-4DCD-B12C-21445D6AF9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534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B853-10B5-455B-A452-837D545AB0E4}" type="datetimeFigureOut">
              <a:rPr lang="he-IL" smtClean="0"/>
              <a:t>ב'/חשון/תשע"ב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8894A-6F2E-4DCD-B12C-21445D6AF9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067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6B853-10B5-455B-A452-837D545AB0E4}" type="datetimeFigureOut">
              <a:rPr lang="he-IL" smtClean="0"/>
              <a:t>ב'/חשון/תשע"ב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8894A-6F2E-4DCD-B12C-21445D6AF9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150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3508" y="1898292"/>
            <a:ext cx="1296144" cy="4793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User input</a:t>
            </a:r>
            <a:endParaRPr lang="he-IL" dirty="0"/>
          </a:p>
        </p:txBody>
      </p:sp>
      <p:sp>
        <p:nvSpPr>
          <p:cNvPr id="7" name="Down Arrow 6"/>
          <p:cNvSpPr/>
          <p:nvPr/>
        </p:nvSpPr>
        <p:spPr>
          <a:xfrm>
            <a:off x="2483768" y="2536975"/>
            <a:ext cx="360040" cy="39604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No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015716" y="1905885"/>
            <a:ext cx="1296144" cy="5040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Input validation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1547664" y="1972259"/>
            <a:ext cx="360040" cy="39604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ounded Rectangle 9"/>
          <p:cNvSpPr/>
          <p:nvPr/>
        </p:nvSpPr>
        <p:spPr>
          <a:xfrm>
            <a:off x="3905926" y="1898291"/>
            <a:ext cx="1296144" cy="4793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Crop image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5778134" y="1905884"/>
            <a:ext cx="1296144" cy="5040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Image process</a:t>
            </a:r>
            <a:endParaRPr lang="he-IL" dirty="0"/>
          </a:p>
        </p:txBody>
      </p:sp>
      <p:sp>
        <p:nvSpPr>
          <p:cNvPr id="12" name="Down Arrow 11"/>
          <p:cNvSpPr/>
          <p:nvPr/>
        </p:nvSpPr>
        <p:spPr>
          <a:xfrm rot="16200000">
            <a:off x="5310082" y="1972258"/>
            <a:ext cx="360040" cy="39604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Down Arrow 12"/>
          <p:cNvSpPr/>
          <p:nvPr/>
        </p:nvSpPr>
        <p:spPr>
          <a:xfrm rot="16200000">
            <a:off x="3437874" y="1944637"/>
            <a:ext cx="360040" cy="39604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7785639" y="1914113"/>
            <a:ext cx="1296144" cy="5040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Output to screen</a:t>
            </a:r>
            <a:endParaRPr lang="he-IL" dirty="0"/>
          </a:p>
        </p:txBody>
      </p:sp>
      <p:sp>
        <p:nvSpPr>
          <p:cNvPr id="15" name="Down Arrow 14"/>
          <p:cNvSpPr/>
          <p:nvPr/>
        </p:nvSpPr>
        <p:spPr>
          <a:xfrm rot="16200000">
            <a:off x="7317587" y="1980487"/>
            <a:ext cx="360040" cy="39604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ounded Rectangle 15"/>
          <p:cNvSpPr/>
          <p:nvPr/>
        </p:nvSpPr>
        <p:spPr>
          <a:xfrm>
            <a:off x="2015716" y="3117659"/>
            <a:ext cx="1296144" cy="4793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Abort operation</a:t>
            </a:r>
            <a:endParaRPr lang="he-IL" dirty="0"/>
          </a:p>
        </p:txBody>
      </p:sp>
      <p:sp>
        <p:nvSpPr>
          <p:cNvPr id="23" name="Rounded Rectangle 22"/>
          <p:cNvSpPr/>
          <p:nvPr/>
        </p:nvSpPr>
        <p:spPr>
          <a:xfrm>
            <a:off x="5170464" y="2997828"/>
            <a:ext cx="1035320" cy="2396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Zoom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728882" y="2997828"/>
            <a:ext cx="1141405" cy="2396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Rotation</a:t>
            </a:r>
          </a:p>
        </p:txBody>
      </p:sp>
      <p:sp>
        <p:nvSpPr>
          <p:cNvPr id="26" name="Right Brace 25"/>
          <p:cNvSpPr/>
          <p:nvPr/>
        </p:nvSpPr>
        <p:spPr>
          <a:xfrm rot="16200000">
            <a:off x="6247077" y="1682489"/>
            <a:ext cx="441858" cy="205920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ectangle 26"/>
          <p:cNvSpPr/>
          <p:nvPr/>
        </p:nvSpPr>
        <p:spPr>
          <a:xfrm>
            <a:off x="1565580" y="548680"/>
            <a:ext cx="62251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Main algorithm scheme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3119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urizi</cp:lastModifiedBy>
  <cp:revision>3</cp:revision>
  <dcterms:created xsi:type="dcterms:W3CDTF">2011-10-30T15:06:02Z</dcterms:created>
  <dcterms:modified xsi:type="dcterms:W3CDTF">2011-10-30T15:37:18Z</dcterms:modified>
</cp:coreProperties>
</file>