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65" r:id="rId2"/>
    <p:sldId id="267" r:id="rId3"/>
    <p:sldId id="256" r:id="rId4"/>
    <p:sldId id="261" r:id="rId5"/>
    <p:sldId id="262" r:id="rId6"/>
    <p:sldId id="257" r:id="rId7"/>
    <p:sldId id="258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9" autoAdjust="0"/>
    <p:restoredTop sz="94660"/>
  </p:normalViewPr>
  <p:slideViewPr>
    <p:cSldViewPr>
      <p:cViewPr>
        <p:scale>
          <a:sx n="110" d="100"/>
          <a:sy n="110" d="100"/>
        </p:scale>
        <p:origin x="-354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77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7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12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1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5805161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29324" y="201894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4478" y="375873"/>
            <a:ext cx="1053790" cy="78123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32" y="2661889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85720" y="-52755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9" name="TextBox 8"/>
          <p:cNvSpPr txBox="1"/>
          <p:nvPr/>
        </p:nvSpPr>
        <p:spPr>
          <a:xfrm>
            <a:off x="428596" y="518749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293" y="161559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 flipV="1">
            <a:off x="1113399" y="377003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9" idx="1"/>
          </p:cNvCxnSpPr>
          <p:nvPr/>
        </p:nvCxnSpPr>
        <p:spPr>
          <a:xfrm flipV="1">
            <a:off x="-285784" y="649554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5948037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568822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609857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6" name="Elbow Connector 15"/>
          <p:cNvCxnSpPr>
            <a:stCxn id="19" idx="2"/>
            <a:endCxn id="14" idx="0"/>
          </p:cNvCxnSpPr>
          <p:nvPr/>
        </p:nvCxnSpPr>
        <p:spPr>
          <a:xfrm rot="5400000">
            <a:off x="1564758" y="4990471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857224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996057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21"/>
          <p:cNvCxnSpPr>
            <a:endCxn id="19" idx="1"/>
          </p:cNvCxnSpPr>
          <p:nvPr/>
        </p:nvCxnSpPr>
        <p:spPr>
          <a:xfrm rot="16200000" flipH="1">
            <a:off x="1238062" y="3852687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"/>
          <p:cNvCxnSpPr>
            <a:stCxn id="49" idx="2"/>
            <a:endCxn id="19" idx="3"/>
          </p:cNvCxnSpPr>
          <p:nvPr/>
        </p:nvCxnSpPr>
        <p:spPr>
          <a:xfrm rot="5400000">
            <a:off x="2518034" y="3858599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3547161" y="325809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22"/>
          <p:cNvCxnSpPr>
            <a:stCxn id="18" idx="3"/>
            <a:endCxn id="22" idx="2"/>
          </p:cNvCxnSpPr>
          <p:nvPr/>
        </p:nvCxnSpPr>
        <p:spPr>
          <a:xfrm>
            <a:off x="3428992" y="3257535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00694" y="-267069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5" name="TextBox 24"/>
          <p:cNvSpPr txBox="1"/>
          <p:nvPr/>
        </p:nvSpPr>
        <p:spPr>
          <a:xfrm>
            <a:off x="5929322" y="161559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6036" y="447311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6880223" y="377003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8" y="101881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9" name="Elbow Connector 140"/>
          <p:cNvCxnSpPr>
            <a:stCxn id="24" idx="3"/>
            <a:endCxn id="6" idx="1"/>
          </p:cNvCxnSpPr>
          <p:nvPr/>
        </p:nvCxnSpPr>
        <p:spPr>
          <a:xfrm flipH="1">
            <a:off x="-1214478" y="411592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480" y="99679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1" name="Elbow Connector 30"/>
          <p:cNvCxnSpPr>
            <a:stCxn id="10" idx="2"/>
            <a:endCxn id="30" idx="0"/>
          </p:cNvCxnSpPr>
          <p:nvPr/>
        </p:nvCxnSpPr>
        <p:spPr>
          <a:xfrm rot="16200000" flipH="1">
            <a:off x="1825628" y="643591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975922" y="54345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3" name="Elbow Connector 32"/>
          <p:cNvCxnSpPr>
            <a:stCxn id="28" idx="0"/>
            <a:endCxn id="25" idx="2"/>
          </p:cNvCxnSpPr>
          <p:nvPr/>
        </p:nvCxnSpPr>
        <p:spPr>
          <a:xfrm rot="5400000" flipH="1" flipV="1">
            <a:off x="6078880" y="692922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0"/>
            <a:endCxn id="62" idx="0"/>
          </p:cNvCxnSpPr>
          <p:nvPr/>
        </p:nvCxnSpPr>
        <p:spPr>
          <a:xfrm rot="10800000" flipV="1">
            <a:off x="4081231" y="697345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4" idx="0"/>
          </p:cNvCxnSpPr>
          <p:nvPr/>
        </p:nvCxnSpPr>
        <p:spPr>
          <a:xfrm flipV="1">
            <a:off x="5929326" y="2804764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04552" y="28294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37" name="Elbow Connector 36"/>
          <p:cNvCxnSpPr>
            <a:stCxn id="66" idx="3"/>
            <a:endCxn id="70" idx="1"/>
          </p:cNvCxnSpPr>
          <p:nvPr/>
        </p:nvCxnSpPr>
        <p:spPr>
          <a:xfrm flipV="1">
            <a:off x="7500960" y="3352126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44757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Shape 208"/>
          <p:cNvCxnSpPr>
            <a:stCxn id="38" idx="2"/>
          </p:cNvCxnSpPr>
          <p:nvPr/>
        </p:nvCxnSpPr>
        <p:spPr>
          <a:xfrm rot="5400000">
            <a:off x="1719211" y="2393432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4480" y="2447575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41" name="Oval 40"/>
          <p:cNvSpPr/>
          <p:nvPr/>
        </p:nvSpPr>
        <p:spPr>
          <a:xfrm>
            <a:off x="3929058" y="3733459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42" name="Oval 41"/>
          <p:cNvSpPr/>
          <p:nvPr/>
        </p:nvSpPr>
        <p:spPr>
          <a:xfrm>
            <a:off x="2357422" y="544797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43" name="Oval 42"/>
          <p:cNvSpPr/>
          <p:nvPr/>
        </p:nvSpPr>
        <p:spPr>
          <a:xfrm>
            <a:off x="257173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44" name="Oval 43"/>
          <p:cNvSpPr/>
          <p:nvPr/>
        </p:nvSpPr>
        <p:spPr>
          <a:xfrm>
            <a:off x="5761742" y="327311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45" name="Oval 44"/>
          <p:cNvSpPr/>
          <p:nvPr/>
        </p:nvSpPr>
        <p:spPr>
          <a:xfrm>
            <a:off x="5143504" y="109025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46" name="Oval 45"/>
          <p:cNvSpPr/>
          <p:nvPr/>
        </p:nvSpPr>
        <p:spPr>
          <a:xfrm>
            <a:off x="650082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47" name="Elbow Connector 46"/>
          <p:cNvCxnSpPr>
            <a:stCxn id="64" idx="2"/>
            <a:endCxn id="66" idx="0"/>
          </p:cNvCxnSpPr>
          <p:nvPr/>
        </p:nvCxnSpPr>
        <p:spPr>
          <a:xfrm rot="5400000">
            <a:off x="6651893" y="3349443"/>
            <a:ext cx="598893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5186" y="3543287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3174" y="3471849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0" name="Oval 49"/>
          <p:cNvSpPr/>
          <p:nvPr/>
        </p:nvSpPr>
        <p:spPr>
          <a:xfrm>
            <a:off x="3071802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28926" y="40001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2" name="Elbow Connector 51"/>
          <p:cNvCxnSpPr>
            <a:stCxn id="51" idx="1"/>
            <a:endCxn id="10" idx="3"/>
          </p:cNvCxnSpPr>
          <p:nvPr/>
        </p:nvCxnSpPr>
        <p:spPr>
          <a:xfrm rot="10800000">
            <a:off x="2368254" y="377004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94751" y="4282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4" name="Elbow Connector 53"/>
          <p:cNvCxnSpPr>
            <a:stCxn id="53" idx="1"/>
            <a:endCxn id="25" idx="0"/>
          </p:cNvCxnSpPr>
          <p:nvPr/>
        </p:nvCxnSpPr>
        <p:spPr>
          <a:xfrm rot="10800000">
            <a:off x="6404773" y="161560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5720" y="-324189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56" name="Rounded Rectangle 55"/>
          <p:cNvSpPr/>
          <p:nvPr/>
        </p:nvSpPr>
        <p:spPr>
          <a:xfrm>
            <a:off x="7786710" y="-538527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7" name="Rounded Rectangle 56"/>
          <p:cNvSpPr/>
          <p:nvPr/>
        </p:nvSpPr>
        <p:spPr>
          <a:xfrm>
            <a:off x="7786712" y="1876070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8" name="Rounded Rectangle 57"/>
          <p:cNvSpPr/>
          <p:nvPr/>
        </p:nvSpPr>
        <p:spPr>
          <a:xfrm>
            <a:off x="-71470" y="4662153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2" y="171116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Oval 59"/>
          <p:cNvSpPr/>
          <p:nvPr/>
        </p:nvSpPr>
        <p:spPr>
          <a:xfrm>
            <a:off x="6715693" y="18275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0430" y="1590319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1000100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13" y="2804764"/>
            <a:ext cx="151629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Pixel Manger</a:t>
            </a:r>
            <a:endParaRPr lang="he-IL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215076" y="3733458"/>
            <a:ext cx="1285884" cy="285752"/>
            <a:chOff x="5357818" y="6286520"/>
            <a:chExt cx="1285884" cy="285752"/>
          </a:xfrm>
        </p:grpSpPr>
        <p:sp>
          <p:nvSpPr>
            <p:cNvPr id="66" name="TextBox 65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Isosceles Triangle 67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72464" y="3090516"/>
            <a:ext cx="714380" cy="523220"/>
            <a:chOff x="8215338" y="5572140"/>
            <a:chExt cx="71438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15340" y="3876334"/>
            <a:ext cx="714380" cy="338554"/>
            <a:chOff x="6643702" y="2928934"/>
            <a:chExt cx="714380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6" name="TextBox 7"/>
          <p:cNvSpPr txBox="1"/>
          <p:nvPr/>
        </p:nvSpPr>
        <p:spPr>
          <a:xfrm>
            <a:off x="-1143040" y="1161691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77" name="Elbow Connector 76"/>
          <p:cNvCxnSpPr>
            <a:stCxn id="70" idx="3"/>
            <a:endCxn id="79" idx="1"/>
          </p:cNvCxnSpPr>
          <p:nvPr/>
        </p:nvCxnSpPr>
        <p:spPr>
          <a:xfrm>
            <a:off x="8786844" y="3352126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001158" y="2804764"/>
            <a:ext cx="928694" cy="1232854"/>
            <a:chOff x="8143900" y="5000636"/>
            <a:chExt cx="928694" cy="1232854"/>
          </a:xfrm>
        </p:grpSpPr>
        <p:pic>
          <p:nvPicPr>
            <p:cNvPr id="79" name="Picture 78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80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8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-214346" y="5733723"/>
            <a:ext cx="1145071" cy="82742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-285012" y="6272710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83" name="Elbow Connector 82"/>
          <p:cNvCxnSpPr>
            <a:stCxn id="4" idx="1"/>
          </p:cNvCxnSpPr>
          <p:nvPr/>
        </p:nvCxnSpPr>
        <p:spPr>
          <a:xfrm rot="10800000">
            <a:off x="642910" y="6090914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36" idx="0"/>
          </p:cNvCxnSpPr>
          <p:nvPr/>
        </p:nvCxnSpPr>
        <p:spPr>
          <a:xfrm rot="10800000">
            <a:off x="4643439" y="2180531"/>
            <a:ext cx="1071572" cy="8028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30" idx="2"/>
          </p:cNvCxnSpPr>
          <p:nvPr/>
        </p:nvCxnSpPr>
        <p:spPr>
          <a:xfrm rot="16200000" flipH="1">
            <a:off x="2661033" y="822360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41"/>
          <p:cNvCxnSpPr>
            <a:stCxn id="38" idx="0"/>
            <a:endCxn id="62" idx="1"/>
          </p:cNvCxnSpPr>
          <p:nvPr/>
        </p:nvCxnSpPr>
        <p:spPr>
          <a:xfrm rot="5400000" flipH="1" flipV="1">
            <a:off x="2644021" y="1591167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41"/>
          <p:cNvCxnSpPr>
            <a:stCxn id="22" idx="0"/>
            <a:endCxn id="62" idx="2"/>
          </p:cNvCxnSpPr>
          <p:nvPr/>
        </p:nvCxnSpPr>
        <p:spPr>
          <a:xfrm flipH="1" flipV="1">
            <a:off x="4081231" y="2236650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41"/>
          <p:cNvCxnSpPr>
            <a:stCxn id="28" idx="2"/>
          </p:cNvCxnSpPr>
          <p:nvPr/>
        </p:nvCxnSpPr>
        <p:spPr>
          <a:xfrm rot="5400000">
            <a:off x="5208096" y="761935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Isosceles Triangle 88"/>
          <p:cNvSpPr/>
          <p:nvPr/>
        </p:nvSpPr>
        <p:spPr>
          <a:xfrm rot="5400000">
            <a:off x="6249127" y="2985027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133"/>
          <p:cNvCxnSpPr>
            <a:stCxn id="59" idx="1"/>
          </p:cNvCxnSpPr>
          <p:nvPr/>
        </p:nvCxnSpPr>
        <p:spPr>
          <a:xfrm rot="10800000" flipV="1">
            <a:off x="4662032" y="1865057"/>
            <a:ext cx="2053111" cy="696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67278" y="455499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6179356" y="5220781"/>
            <a:ext cx="468367" cy="1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342507" y="599354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6958627" y="5860699"/>
            <a:ext cx="870353" cy="214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83806" y="56830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04" name="Elbow Connector 103"/>
          <p:cNvCxnSpPr>
            <a:stCxn id="108" idx="2"/>
          </p:cNvCxnSpPr>
          <p:nvPr/>
        </p:nvCxnSpPr>
        <p:spPr>
          <a:xfrm rot="16200000" flipH="1">
            <a:off x="5579928" y="5337594"/>
            <a:ext cx="469953" cy="3223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884390" y="4314311"/>
            <a:ext cx="1523997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</a:p>
        </p:txBody>
      </p:sp>
      <p:cxnSp>
        <p:nvCxnSpPr>
          <p:cNvPr id="119" name="Elbow Connector 118"/>
          <p:cNvCxnSpPr/>
          <p:nvPr/>
        </p:nvCxnSpPr>
        <p:spPr>
          <a:xfrm rot="10800000" flipV="1">
            <a:off x="4960745" y="6180211"/>
            <a:ext cx="781934" cy="361318"/>
          </a:xfrm>
          <a:prstGeom prst="bentConnector3">
            <a:avLst>
              <a:gd name="adj1" fmla="val 3294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18703" y="5704998"/>
            <a:ext cx="13355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Interpulation</a:t>
            </a:r>
            <a:endParaRPr lang="he-I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35656" y="4947905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Calculator</a:t>
            </a:r>
            <a:endParaRPr lang="he-I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7584" y="6403032"/>
            <a:ext cx="137287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b="1" dirty="0" err="1" smtClean="0">
                <a:solidFill>
                  <a:schemeClr val="tx1"/>
                </a:solidFill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Reg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33"/>
          <p:cNvCxnSpPr>
            <a:stCxn id="101" idx="0"/>
          </p:cNvCxnSpPr>
          <p:nvPr/>
        </p:nvCxnSpPr>
        <p:spPr>
          <a:xfrm rot="10800000">
            <a:off x="4498480" y="2236651"/>
            <a:ext cx="154486" cy="3910785"/>
          </a:xfrm>
          <a:prstGeom prst="bentConnector4">
            <a:avLst>
              <a:gd name="adj1" fmla="val 147975"/>
              <a:gd name="adj2" fmla="val 27124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27" idx="1"/>
          </p:cNvCxnSpPr>
          <p:nvPr/>
        </p:nvCxnSpPr>
        <p:spPr>
          <a:xfrm rot="10800000">
            <a:off x="4643440" y="2236652"/>
            <a:ext cx="1119437" cy="22341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762876" y="431690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6" name="Oval 105"/>
          <p:cNvSpPr/>
          <p:nvPr/>
        </p:nvSpPr>
        <p:spPr>
          <a:xfrm>
            <a:off x="6477963" y="441036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071874" y="4678997"/>
            <a:ext cx="116375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ImgMan</a:t>
            </a:r>
            <a:r>
              <a:rPr lang="en-US" sz="1600" dirty="0" smtClean="0"/>
              <a:t> Manger</a:t>
            </a:r>
            <a:endParaRPr lang="he-IL" sz="1600" dirty="0"/>
          </a:p>
        </p:txBody>
      </p:sp>
      <p:cxnSp>
        <p:nvCxnSpPr>
          <p:cNvPr id="110" name="Elbow Connector 109"/>
          <p:cNvCxnSpPr>
            <a:endCxn id="101" idx="2"/>
          </p:cNvCxnSpPr>
          <p:nvPr/>
        </p:nvCxnSpPr>
        <p:spPr>
          <a:xfrm rot="5400000">
            <a:off x="4681732" y="5542785"/>
            <a:ext cx="883661" cy="3256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9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>
            <a:stCxn id="127" idx="2"/>
            <a:endCxn id="70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920208"/>
            <a:ext cx="2071581" cy="24993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0923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7355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794058" y="519676"/>
            <a:ext cx="398464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6272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5000629" y="4850959"/>
            <a:ext cx="4516566" cy="2967240"/>
            <a:chOff x="5123810" y="5203257"/>
            <a:chExt cx="4516566" cy="2967240"/>
          </a:xfrm>
        </p:grpSpPr>
        <p:sp>
          <p:nvSpPr>
            <p:cNvPr id="215" name="Rectangle 214"/>
            <p:cNvSpPr/>
            <p:nvPr/>
          </p:nvSpPr>
          <p:spPr>
            <a:xfrm>
              <a:off x="5369839" y="5538779"/>
              <a:ext cx="4250036" cy="2631718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TextBox 216"/>
            <p:cNvSpPr txBox="1"/>
            <p:nvPr/>
          </p:nvSpPr>
          <p:spPr>
            <a:xfrm rot="16200000">
              <a:off x="4813352" y="7552261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 smtClean="0"/>
                <a:t>WBM</a:t>
              </a:r>
              <a:endParaRPr lang="he-IL" sz="1400" b="1" dirty="0"/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116379" y="5203257"/>
              <a:ext cx="1523997" cy="5000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Image Manipulation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839764" y="5716803"/>
              <a:ext cx="1087665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Addr</a:t>
              </a:r>
              <a:r>
                <a:rPr lang="en-US" sz="1600" dirty="0" smtClean="0"/>
                <a:t> Calculator</a:t>
              </a:r>
              <a:endParaRPr lang="he-IL" sz="16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8235363" y="5930472"/>
              <a:ext cx="1372877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b="1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Registers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253416" y="5300688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cxnSp>
        <p:nvCxnSpPr>
          <p:cNvPr id="210" name="Shape 194"/>
          <p:cNvCxnSpPr>
            <a:endCxn id="226" idx="1"/>
          </p:cNvCxnSpPr>
          <p:nvPr/>
        </p:nvCxnSpPr>
        <p:spPr>
          <a:xfrm>
            <a:off x="7068828" y="5041853"/>
            <a:ext cx="1043354" cy="674821"/>
          </a:xfrm>
          <a:prstGeom prst="bentConnector3">
            <a:avLst>
              <a:gd name="adj1" fmla="val 8651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 rot="16200000">
            <a:off x="4673844" y="554706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212" name="Shape 121"/>
          <p:cNvCxnSpPr>
            <a:stCxn id="154" idx="0"/>
            <a:endCxn id="211" idx="3"/>
          </p:cNvCxnSpPr>
          <p:nvPr/>
        </p:nvCxnSpPr>
        <p:spPr>
          <a:xfrm>
            <a:off x="4798456" y="2920208"/>
            <a:ext cx="339736" cy="2316402"/>
          </a:xfrm>
          <a:prstGeom prst="bentConnector4">
            <a:avLst>
              <a:gd name="adj1" fmla="val 67288"/>
              <a:gd name="adj2" fmla="val 6068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227" idx="0"/>
            <a:endCxn id="89" idx="3"/>
          </p:cNvCxnSpPr>
          <p:nvPr/>
        </p:nvCxnSpPr>
        <p:spPr>
          <a:xfrm rot="16200000" flipV="1">
            <a:off x="2678030" y="1031838"/>
            <a:ext cx="3192112" cy="46409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9042128" y="5802159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216" name="Shape 194"/>
          <p:cNvCxnSpPr>
            <a:endCxn id="214" idx="1"/>
          </p:cNvCxnSpPr>
          <p:nvPr/>
        </p:nvCxnSpPr>
        <p:spPr>
          <a:xfrm>
            <a:off x="7023925" y="5072202"/>
            <a:ext cx="2018203" cy="899234"/>
          </a:xfrm>
          <a:prstGeom prst="bentConnector3">
            <a:avLst>
              <a:gd name="adj1" fmla="val 420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80112" y="6669360"/>
            <a:ext cx="2160240" cy="842857"/>
            <a:chOff x="2555776" y="5610479"/>
            <a:chExt cx="2160240" cy="842857"/>
          </a:xfrm>
        </p:grpSpPr>
        <p:sp>
          <p:nvSpPr>
            <p:cNvPr id="181" name="TextBox 180"/>
            <p:cNvSpPr txBox="1"/>
            <p:nvPr/>
          </p:nvSpPr>
          <p:spPr>
            <a:xfrm>
              <a:off x="2555776" y="5610479"/>
              <a:ext cx="2153948" cy="83099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ImgMan</a:t>
              </a:r>
              <a:r>
                <a:rPr lang="en-US" sz="1600" dirty="0" smtClean="0"/>
                <a:t> Manger</a:t>
              </a:r>
              <a:br>
                <a:rPr lang="en-US" sz="1600" dirty="0" smtClean="0"/>
              </a:br>
              <a:endParaRPr lang="en-US" sz="1600" dirty="0" smtClean="0"/>
            </a:p>
            <a:p>
              <a:pPr algn="ctr" rtl="0"/>
              <a:endParaRPr lang="he-IL" sz="1600" dirty="0"/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4288712" y="6239022"/>
              <a:ext cx="427304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800" dirty="0" smtClean="0"/>
                <a:t>RAM</a:t>
              </a:r>
              <a:endParaRPr lang="he-IL" sz="8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86448" y="5975702"/>
              <a:ext cx="728084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dirty="0" err="1" smtClean="0"/>
                <a:t>ReadProc</a:t>
              </a:r>
              <a:endParaRPr lang="he-IL" sz="11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762367" y="5975702"/>
              <a:ext cx="763351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dirty="0" err="1" smtClean="0"/>
                <a:t>WriteProc</a:t>
              </a:r>
              <a:endParaRPr lang="he-IL" sz="1100" dirty="0"/>
            </a:p>
          </p:txBody>
        </p:sp>
      </p:grpSp>
      <p:cxnSp>
        <p:nvCxnSpPr>
          <p:cNvPr id="233" name="Elbow Connector 232"/>
          <p:cNvCxnSpPr>
            <a:stCxn id="230" idx="1"/>
            <a:endCxn id="211" idx="2"/>
          </p:cNvCxnSpPr>
          <p:nvPr/>
        </p:nvCxnSpPr>
        <p:spPr>
          <a:xfrm rot="10800000">
            <a:off x="5292080" y="5700958"/>
            <a:ext cx="518704" cy="14644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6892652" y="5996027"/>
            <a:ext cx="1026337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endParaRPr lang="he-IL" sz="1600" dirty="0"/>
          </a:p>
        </p:txBody>
      </p:sp>
      <p:cxnSp>
        <p:nvCxnSpPr>
          <p:cNvPr id="239" name="Elbow Connector 238"/>
          <p:cNvCxnSpPr>
            <a:stCxn id="181" idx="0"/>
            <a:endCxn id="225" idx="2"/>
          </p:cNvCxnSpPr>
          <p:nvPr/>
        </p:nvCxnSpPr>
        <p:spPr>
          <a:xfrm rot="16200000" flipV="1">
            <a:off x="6098711" y="6110985"/>
            <a:ext cx="720080" cy="39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endCxn id="235" idx="1"/>
          </p:cNvCxnSpPr>
          <p:nvPr/>
        </p:nvCxnSpPr>
        <p:spPr>
          <a:xfrm rot="5400000" flipH="1" flipV="1">
            <a:off x="6538233" y="6289811"/>
            <a:ext cx="478926" cy="2299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35" idx="3"/>
            <a:endCxn id="222" idx="3"/>
          </p:cNvCxnSpPr>
          <p:nvPr/>
        </p:nvCxnSpPr>
        <p:spPr>
          <a:xfrm flipH="1">
            <a:off x="7740352" y="6165304"/>
            <a:ext cx="178637" cy="1239756"/>
          </a:xfrm>
          <a:prstGeom prst="bentConnector3">
            <a:avLst>
              <a:gd name="adj1" fmla="val -12796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2" idx="2"/>
            <a:endCxn id="217" idx="2"/>
          </p:cNvCxnSpPr>
          <p:nvPr/>
        </p:nvCxnSpPr>
        <p:spPr>
          <a:xfrm rot="5400000">
            <a:off x="6209564" y="6395036"/>
            <a:ext cx="57659" cy="18599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17" idx="0"/>
            <a:endCxn id="89" idx="1"/>
          </p:cNvCxnSpPr>
          <p:nvPr/>
        </p:nvCxnSpPr>
        <p:spPr>
          <a:xfrm rot="10800000">
            <a:off x="791990" y="1756278"/>
            <a:ext cx="4208640" cy="5597574"/>
          </a:xfrm>
          <a:prstGeom prst="bentConnector3">
            <a:avLst>
              <a:gd name="adj1" fmla="val 13223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hape 194"/>
          <p:cNvCxnSpPr>
            <a:stCxn id="181" idx="3"/>
          </p:cNvCxnSpPr>
          <p:nvPr/>
        </p:nvCxnSpPr>
        <p:spPr>
          <a:xfrm flipV="1">
            <a:off x="7734060" y="4134556"/>
            <a:ext cx="2565000" cy="29503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7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5429256" y="-214338"/>
            <a:ext cx="3571900" cy="12144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05" name="Rounded Rectangle 104"/>
          <p:cNvSpPr/>
          <p:nvPr/>
        </p:nvSpPr>
        <p:spPr>
          <a:xfrm>
            <a:off x="142844" y="2571744"/>
            <a:ext cx="3786214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02" name="Rounded Rectangle 101"/>
          <p:cNvSpPr/>
          <p:nvPr/>
        </p:nvSpPr>
        <p:spPr>
          <a:xfrm>
            <a:off x="357158" y="-200020"/>
            <a:ext cx="3143272" cy="11286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1214414" y="5072074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cxnSp>
        <p:nvCxnSpPr>
          <p:cNvPr id="11" name="Elbow Connector 10"/>
          <p:cNvCxnSpPr>
            <a:endCxn id="102" idx="1"/>
          </p:cNvCxnSpPr>
          <p:nvPr/>
        </p:nvCxnSpPr>
        <p:spPr>
          <a:xfrm flipV="1">
            <a:off x="-357222" y="364325"/>
            <a:ext cx="714380" cy="650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214950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48357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00893" y="1205546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8" name="Elbow Connector 17"/>
          <p:cNvCxnSpPr>
            <a:stCxn id="90" idx="2"/>
            <a:endCxn id="14" idx="0"/>
          </p:cNvCxnSpPr>
          <p:nvPr/>
        </p:nvCxnSpPr>
        <p:spPr>
          <a:xfrm rot="5400000">
            <a:off x="1700786" y="4572008"/>
            <a:ext cx="52745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475723" y="316795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5" name="Elbow Connector 140"/>
          <p:cNvCxnSpPr>
            <a:endCxn id="2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904484" y="3104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42" name="Elbow Connector 41"/>
          <p:cNvCxnSpPr>
            <a:stCxn id="38" idx="0"/>
            <a:endCxn id="122" idx="0"/>
          </p:cNvCxnSpPr>
          <p:nvPr/>
        </p:nvCxnSpPr>
        <p:spPr>
          <a:xfrm rot="10800000" flipV="1">
            <a:off x="4009793" y="464324"/>
            <a:ext cx="1205150" cy="10358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6514506" y="2436443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106" name="TextBox 105"/>
          <p:cNvSpPr txBox="1"/>
          <p:nvPr/>
        </p:nvSpPr>
        <p:spPr>
          <a:xfrm>
            <a:off x="7300324" y="220486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Elbow Connector 133"/>
          <p:cNvCxnSpPr>
            <a:stCxn id="106" idx="0"/>
            <a:endCxn id="122" idx="3"/>
          </p:cNvCxnSpPr>
          <p:nvPr/>
        </p:nvCxnSpPr>
        <p:spPr>
          <a:xfrm rot="16200000" flipV="1">
            <a:off x="5986870" y="427063"/>
            <a:ext cx="381524" cy="317407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28992" y="1500174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8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59" name="Elbow Connector 158"/>
          <p:cNvCxnSpPr>
            <a:stCxn id="104" idx="3"/>
            <a:endCxn id="160" idx="1"/>
          </p:cNvCxnSpPr>
          <p:nvPr/>
        </p:nvCxnSpPr>
        <p:spPr>
          <a:xfrm>
            <a:off x="9800654" y="3079385"/>
            <a:ext cx="356652" cy="516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81"/>
          <p:cNvGrpSpPr/>
          <p:nvPr/>
        </p:nvGrpSpPr>
        <p:grpSpPr>
          <a:xfrm>
            <a:off x="9943530" y="2726955"/>
            <a:ext cx="928694" cy="1232854"/>
            <a:chOff x="8143900" y="5000636"/>
            <a:chExt cx="928694" cy="1232854"/>
          </a:xfrm>
        </p:grpSpPr>
        <p:pic>
          <p:nvPicPr>
            <p:cNvPr id="160" name="Picture 159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61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162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000636"/>
            <a:ext cx="1145071" cy="82742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-356450" y="5539623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64" name="Elbow Connector 163"/>
          <p:cNvCxnSpPr>
            <a:stCxn id="16" idx="1"/>
          </p:cNvCxnSpPr>
          <p:nvPr/>
        </p:nvCxnSpPr>
        <p:spPr>
          <a:xfrm rot="10800000">
            <a:off x="571472" y="5357827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33"/>
          <p:cNvCxnSpPr>
            <a:stCxn id="47" idx="0"/>
          </p:cNvCxnSpPr>
          <p:nvPr/>
        </p:nvCxnSpPr>
        <p:spPr>
          <a:xfrm rot="10800000">
            <a:off x="4427985" y="2146506"/>
            <a:ext cx="429469" cy="36201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41"/>
          <p:cNvCxnSpPr>
            <a:stCxn id="36" idx="2"/>
          </p:cNvCxnSpPr>
          <p:nvPr/>
        </p:nvCxnSpPr>
        <p:spPr>
          <a:xfrm rot="16200000" flipH="1">
            <a:off x="2589595" y="732215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41"/>
          <p:cNvCxnSpPr>
            <a:stCxn id="58" idx="0"/>
            <a:endCxn id="122" idx="1"/>
          </p:cNvCxnSpPr>
          <p:nvPr/>
        </p:nvCxnSpPr>
        <p:spPr>
          <a:xfrm rot="5400000" flipH="1" flipV="1">
            <a:off x="2572583" y="1501022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41"/>
          <p:cNvCxnSpPr>
            <a:stCxn id="24" idx="0"/>
            <a:endCxn id="122" idx="2"/>
          </p:cNvCxnSpPr>
          <p:nvPr/>
        </p:nvCxnSpPr>
        <p:spPr>
          <a:xfrm flipH="1" flipV="1">
            <a:off x="4009793" y="2146505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41"/>
          <p:cNvCxnSpPr>
            <a:stCxn id="32" idx="2"/>
          </p:cNvCxnSpPr>
          <p:nvPr/>
        </p:nvCxnSpPr>
        <p:spPr>
          <a:xfrm rot="5400000">
            <a:off x="5136658" y="671790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00166" y="400050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5989734" y="289453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071766" y="5159440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5758762" y="490108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4546994" y="561277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48" name="Elbow Connector 133"/>
          <p:cNvCxnSpPr>
            <a:stCxn id="51" idx="0"/>
          </p:cNvCxnSpPr>
          <p:nvPr/>
        </p:nvCxnSpPr>
        <p:spPr>
          <a:xfrm rot="10800000">
            <a:off x="4612369" y="2014101"/>
            <a:ext cx="1687825" cy="103432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133"/>
          <p:cNvCxnSpPr>
            <a:stCxn id="41" idx="0"/>
          </p:cNvCxnSpPr>
          <p:nvPr/>
        </p:nvCxnSpPr>
        <p:spPr>
          <a:xfrm rot="16200000" flipV="1">
            <a:off x="4020266" y="2698243"/>
            <a:ext cx="2754581" cy="165110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Rectangle 5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7" name="TextBox 6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166766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146105" y="2750339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6" name="Oval 15"/>
          <p:cNvSpPr/>
          <p:nvPr/>
        </p:nvSpPr>
        <p:spPr>
          <a:xfrm>
            <a:off x="1309642" y="26122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7" name="Shape 18"/>
          <p:cNvCxnSpPr>
            <a:stCxn id="9" idx="0"/>
            <a:endCxn id="13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5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09634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Right Arrow 6"/>
          <p:cNvSpPr/>
          <p:nvPr/>
        </p:nvSpPr>
        <p:spPr>
          <a:xfrm>
            <a:off x="1187624" y="1484784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8" name="Right Arrow 7"/>
          <p:cNvSpPr/>
          <p:nvPr/>
        </p:nvSpPr>
        <p:spPr>
          <a:xfrm>
            <a:off x="6156176" y="1521768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952836"/>
            <a:ext cx="1728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Coordinate(</a:t>
            </a:r>
            <a:r>
              <a:rPr lang="en-US" dirty="0" err="1" smtClean="0"/>
              <a:t>x,y</a:t>
            </a:r>
            <a:r>
              <a:rPr lang="en-US" dirty="0" smtClean="0"/>
              <a:t>) in output image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952836"/>
            <a:ext cx="20882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4 addresses (</a:t>
            </a:r>
            <a:r>
              <a:rPr lang="en-US" dirty="0" err="1" smtClean="0"/>
              <a:t>SDram</a:t>
            </a:r>
            <a:r>
              <a:rPr lang="en-US" dirty="0" smtClean="0"/>
              <a:t>) of input image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040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6" name="Group 35"/>
          <p:cNvGrpSpPr/>
          <p:nvPr/>
        </p:nvGrpSpPr>
        <p:grpSpPr>
          <a:xfrm>
            <a:off x="3143240" y="3357562"/>
            <a:ext cx="5000660" cy="3214710"/>
            <a:chOff x="3143240" y="3357562"/>
            <a:chExt cx="5000660" cy="3214710"/>
          </a:xfrm>
        </p:grpSpPr>
        <p:sp>
          <p:nvSpPr>
            <p:cNvPr id="4" name="Rectangle 3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22611" y="3500438"/>
              <a:ext cx="4913343" cy="2992455"/>
              <a:chOff x="3222611" y="3500438"/>
              <a:chExt cx="4913343" cy="2992455"/>
            </a:xfrm>
          </p:grpSpPr>
          <p:graphicFrame>
            <p:nvGraphicFramePr>
              <p:cNvPr id="2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8431278"/>
                  </p:ext>
                </p:extLst>
              </p:nvPr>
            </p:nvGraphicFramePr>
            <p:xfrm>
              <a:off x="3222611" y="3500438"/>
              <a:ext cx="1206513" cy="492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2" name="Equation" r:id="rId6" imgW="622080" imgH="253800" progId="Equation.DSMT4">
                      <p:embed/>
                    </p:oleObj>
                  </mc:Choice>
                  <mc:Fallback>
                    <p:oleObj name="Equation" r:id="rId6" imgW="622080" imgH="2538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611" y="3500438"/>
                            <a:ext cx="1206513" cy="492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5762048"/>
                  </p:ext>
                </p:extLst>
              </p:nvPr>
            </p:nvGraphicFramePr>
            <p:xfrm>
              <a:off x="6929454" y="350043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" name="Equation" r:id="rId8" imgW="622080" imgH="253800" progId="Equation.DSMT4">
                      <p:embed/>
                    </p:oleObj>
                  </mc:Choice>
                  <mc:Fallback>
                    <p:oleObj name="Equation" r:id="rId8" imgW="622080" imgH="2538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350043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9296722"/>
                  </p:ext>
                </p:extLst>
              </p:nvPr>
            </p:nvGraphicFramePr>
            <p:xfrm>
              <a:off x="3428992" y="5857892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4" name="Equation" r:id="rId10" imgW="622080" imgH="253800" progId="Equation.DSMT4">
                      <p:embed/>
                    </p:oleObj>
                  </mc:Choice>
                  <mc:Fallback>
                    <p:oleObj name="Equation" r:id="rId10" imgW="622080" imgH="253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992" y="5857892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804858"/>
                  </p:ext>
                </p:extLst>
              </p:nvPr>
            </p:nvGraphicFramePr>
            <p:xfrm>
              <a:off x="6929454" y="600076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" name="Equation" r:id="rId12" imgW="622080" imgH="253800" progId="Equation.DSMT4">
                      <p:embed/>
                    </p:oleObj>
                  </mc:Choice>
                  <mc:Fallback>
                    <p:oleObj name="Equation" r:id="rId12" imgW="622080" imgH="2538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600076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2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7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103589"/>
                  </p:ext>
                </p:extLst>
              </p:nvPr>
            </p:nvGraphicFramePr>
            <p:xfrm>
              <a:off x="6143636" y="4357694"/>
              <a:ext cx="2921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6" name="Equation" r:id="rId14" imgW="291960" imgH="190440" progId="Equation.DSMT4">
                      <p:embed/>
                    </p:oleObj>
                  </mc:Choice>
                  <mc:Fallback>
                    <p:oleObj name="Equation" r:id="rId14" imgW="291960" imgH="19044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3636" y="4357694"/>
                            <a:ext cx="2921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ight Brace 17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9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78171"/>
                  </p:ext>
                </p:extLst>
              </p:nvPr>
            </p:nvGraphicFramePr>
            <p:xfrm>
              <a:off x="4987934" y="5357820"/>
              <a:ext cx="317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" name="Equation" r:id="rId16" imgW="317160" imgH="190440" progId="Equation.DSMT4">
                      <p:embed/>
                    </p:oleObj>
                  </mc:Choice>
                  <mc:Fallback>
                    <p:oleObj name="Equation" r:id="rId16" imgW="317160" imgH="19044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7934" y="5357820"/>
                            <a:ext cx="317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Oval 31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R1</a:t>
                </a:r>
                <a:endParaRPr lang="he-IL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he-IL" dirty="0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28794" y="1571612"/>
            <a:ext cx="5041919" cy="3214710"/>
            <a:chOff x="3143240" y="3357562"/>
            <a:chExt cx="5041919" cy="3214710"/>
          </a:xfrm>
        </p:grpSpPr>
        <p:sp>
          <p:nvSpPr>
            <p:cNvPr id="5" name="Rectangle 4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19325" y="3549663"/>
              <a:ext cx="4965834" cy="2987681"/>
              <a:chOff x="3219325" y="3549663"/>
              <a:chExt cx="4965834" cy="2987681"/>
            </a:xfrm>
          </p:grpSpPr>
          <p:graphicFrame>
            <p:nvGraphicFramePr>
              <p:cNvPr id="2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952412"/>
                  </p:ext>
                </p:extLst>
              </p:nvPr>
            </p:nvGraphicFramePr>
            <p:xfrm>
              <a:off x="3338174" y="3606804"/>
              <a:ext cx="1131888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" name="Equation" r:id="rId3" imgW="583920" imgH="203040" progId="Equation.DSMT4">
                      <p:embed/>
                    </p:oleObj>
                  </mc:Choice>
                  <mc:Fallback>
                    <p:oleObj name="Equation" r:id="rId3" imgW="5839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8174" y="3606804"/>
                            <a:ext cx="1131888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5730760"/>
                  </p:ext>
                </p:extLst>
              </p:nvPr>
            </p:nvGraphicFramePr>
            <p:xfrm>
              <a:off x="6880234" y="3549663"/>
              <a:ext cx="13049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1" name="Equation" r:id="rId5" imgW="672840" imgH="203040" progId="Equation.DSMT4">
                      <p:embed/>
                    </p:oleObj>
                  </mc:Choice>
                  <mc:Fallback>
                    <p:oleObj name="Equation" r:id="rId5" imgW="6728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80234" y="3549663"/>
                            <a:ext cx="1304925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199087"/>
                  </p:ext>
                </p:extLst>
              </p:nvPr>
            </p:nvGraphicFramePr>
            <p:xfrm>
              <a:off x="3219325" y="6120065"/>
              <a:ext cx="1527175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2" name="Equation" r:id="rId7" imgW="787320" imgH="177480" progId="Equation.DSMT4">
                      <p:embed/>
                    </p:oleObj>
                  </mc:Choice>
                  <mc:Fallback>
                    <p:oleObj name="Equation" r:id="rId7" imgW="7873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325" y="6120065"/>
                            <a:ext cx="1527175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141390"/>
                  </p:ext>
                </p:extLst>
              </p:nvPr>
            </p:nvGraphicFramePr>
            <p:xfrm>
              <a:off x="6362510" y="6143644"/>
              <a:ext cx="1700212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3" name="Equation" r:id="rId9" imgW="876240" imgH="203040" progId="Equation.DSMT4">
                      <p:embed/>
                    </p:oleObj>
                  </mc:Choice>
                  <mc:Fallback>
                    <p:oleObj name="Equation" r:id="rId9" imgW="8762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62510" y="6143644"/>
                            <a:ext cx="1700212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Right Brace 12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4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3065176"/>
                  </p:ext>
                </p:extLst>
              </p:nvPr>
            </p:nvGraphicFramePr>
            <p:xfrm>
              <a:off x="6067434" y="4357700"/>
              <a:ext cx="444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4" name="Equation" r:id="rId11" imgW="444240" imgH="190440" progId="Equation.DSMT4">
                      <p:embed/>
                    </p:oleObj>
                  </mc:Choice>
                  <mc:Fallback>
                    <p:oleObj name="Equation" r:id="rId11" imgW="44424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7434" y="4357700"/>
                            <a:ext cx="444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ight Brace 14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273452"/>
                  </p:ext>
                </p:extLst>
              </p:nvPr>
            </p:nvGraphicFramePr>
            <p:xfrm>
              <a:off x="4949834" y="5351475"/>
              <a:ext cx="3937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" name="Equation" r:id="rId13" imgW="393480" imgH="203040" progId="Equation.DSMT4">
                      <p:embed/>
                    </p:oleObj>
                  </mc:Choice>
                  <mc:Fallback>
                    <p:oleObj name="Equation" r:id="rId13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834" y="5351475"/>
                            <a:ext cx="393700" cy="203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Oval 16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I1</a:t>
                </a:r>
                <a:endParaRPr lang="he-IL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I2</a:t>
                </a:r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55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" y="1086127"/>
            <a:ext cx="10836696" cy="47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148064" y="4571206"/>
            <a:ext cx="1852787" cy="1258022"/>
            <a:chOff x="5148064" y="4571206"/>
            <a:chExt cx="1852787" cy="1258022"/>
          </a:xfrm>
        </p:grpSpPr>
        <p:sp>
          <p:nvSpPr>
            <p:cNvPr id="5" name="Rectangle 4"/>
            <p:cNvSpPr/>
            <p:nvPr/>
          </p:nvSpPr>
          <p:spPr>
            <a:xfrm>
              <a:off x="6568803" y="4571206"/>
              <a:ext cx="432048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8064" y="5664538"/>
              <a:ext cx="1152128" cy="16469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084168" y="4869160"/>
              <a:ext cx="504056" cy="7953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56910" y="4897517"/>
              <a:ext cx="6120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FFFF00"/>
                  </a:solidFill>
                </a:rPr>
                <a:t>ack</a:t>
              </a:r>
              <a:endParaRPr lang="he-IL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0232" y="4571206"/>
            <a:ext cx="1811924" cy="1258022"/>
            <a:chOff x="6660232" y="4571206"/>
            <a:chExt cx="1811924" cy="1258022"/>
          </a:xfrm>
        </p:grpSpPr>
        <p:sp>
          <p:nvSpPr>
            <p:cNvPr id="6" name="Rectangle 5"/>
            <p:cNvSpPr/>
            <p:nvPr/>
          </p:nvSpPr>
          <p:spPr>
            <a:xfrm>
              <a:off x="8040108" y="4571206"/>
              <a:ext cx="432048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0232" y="5623541"/>
              <a:ext cx="1008112" cy="20568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380312" y="4869160"/>
              <a:ext cx="648072" cy="7543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08304" y="4897517"/>
              <a:ext cx="6120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FFFF00"/>
                  </a:solidFill>
                </a:rPr>
                <a:t>ack</a:t>
              </a:r>
              <a:endParaRPr lang="he-IL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644008" y="1988840"/>
            <a:ext cx="4104456" cy="388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89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378</Words>
  <Application>Microsoft Office PowerPoint</Application>
  <PresentationFormat>On-screen Show (4:3)</PresentationFormat>
  <Paragraphs>227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Uri Tsipin</cp:lastModifiedBy>
  <cp:revision>42</cp:revision>
  <dcterms:created xsi:type="dcterms:W3CDTF">2011-08-17T12:19:36Z</dcterms:created>
  <dcterms:modified xsi:type="dcterms:W3CDTF">2013-04-29T12:16:37Z</dcterms:modified>
</cp:coreProperties>
</file>