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52" autoAdjust="0"/>
    <p:restoredTop sz="93157" autoAdjust="0"/>
  </p:normalViewPr>
  <p:slideViewPr>
    <p:cSldViewPr>
      <p:cViewPr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E0B5252-2AE0-4202-8C81-010287823E11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99109A-E81F-46E2-9F64-485971CE58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0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Mem</a:t>
            </a:r>
            <a:r>
              <a:rPr lang="en-US" baseline="0" dirty="0" smtClean="0"/>
              <a:t> Ctrl </a:t>
            </a:r>
            <a:r>
              <a:rPr lang="en-US" baseline="0" dirty="0" err="1" smtClean="0"/>
              <a:t>Wr</a:t>
            </a:r>
            <a:r>
              <a:rPr lang="en-US" baseline="0" dirty="0" smtClean="0"/>
              <a:t> -  </a:t>
            </a:r>
            <a:r>
              <a:rPr lang="he-IL" baseline="0" dirty="0" err="1" smtClean="0"/>
              <a:t>קונטרולר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9109A-E81F-46E2-9F64-485971CE58F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14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89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952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3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6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8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0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54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01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76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42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38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2942-CCCE-4D19-9955-4EE67890AA93}" type="datetimeFigureOut">
              <a:rPr lang="he-IL" smtClean="0"/>
              <a:t>י"ז/כסלו/תשע"ב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535B-B4E5-41D7-8EB7-2813199B2B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20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323528" y="202087"/>
            <a:ext cx="8928992" cy="6371199"/>
            <a:chOff x="323528" y="202087"/>
            <a:chExt cx="8928992" cy="6371199"/>
          </a:xfrm>
        </p:grpSpPr>
        <p:pic>
          <p:nvPicPr>
            <p:cNvPr id="46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393378" y="5613591"/>
              <a:ext cx="1305356" cy="78475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39645" y="514122"/>
              <a:ext cx="6876040" cy="5147125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9454" y="6149859"/>
              <a:ext cx="2084648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/>
              <a:r>
                <a:rPr lang="en-US" sz="1050" b="1" u="sng" dirty="0" smtClean="0"/>
                <a:t>WBM</a:t>
              </a:r>
              <a:r>
                <a:rPr lang="en-US" sz="1050" b="1" dirty="0" smtClean="0"/>
                <a:t> </a:t>
              </a:r>
              <a:r>
                <a:rPr lang="en-US" sz="1050" dirty="0" smtClean="0"/>
                <a:t>– Wishbone Master</a:t>
              </a:r>
            </a:p>
            <a:p>
              <a:pPr algn="l"/>
              <a:r>
                <a:rPr lang="en-US" sz="1050" b="1" u="sng" dirty="0" smtClean="0"/>
                <a:t>WBS</a:t>
              </a:r>
              <a:r>
                <a:rPr lang="en-US" sz="1050" dirty="0" smtClean="0"/>
                <a:t> – Wishbone Slave</a:t>
              </a:r>
              <a:endParaRPr lang="he-IL" sz="1050" dirty="0"/>
            </a:p>
          </p:txBody>
        </p:sp>
        <p:cxnSp>
          <p:nvCxnSpPr>
            <p:cNvPr id="11" name="Elbow Connector 10"/>
            <p:cNvCxnSpPr>
              <a:stCxn id="14" idx="2"/>
              <a:endCxn id="7" idx="0"/>
            </p:cNvCxnSpPr>
            <p:nvPr/>
          </p:nvCxnSpPr>
          <p:spPr>
            <a:xfrm rot="5400000">
              <a:off x="2730306" y="3837858"/>
              <a:ext cx="2789728" cy="1289101"/>
            </a:xfrm>
            <a:prstGeom prst="bentConnector3">
              <a:avLst>
                <a:gd name="adj1" fmla="val 8523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23830" y="1000472"/>
              <a:ext cx="1750265" cy="7617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</a:t>
              </a:r>
              <a:r>
                <a:rPr lang="en-US" sz="1400" dirty="0" err="1" smtClean="0"/>
                <a:t>Wr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4246" y="826160"/>
              <a:ext cx="1750265" cy="7617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Rd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2987" y="2348880"/>
              <a:ext cx="1573466" cy="73866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New SDRAM Arbiter</a:t>
              </a:r>
              <a:br>
                <a:rPr lang="en-US" sz="1400" dirty="0" smtClean="0"/>
              </a:br>
              <a:endParaRPr lang="he-IL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7167855" y="1128917"/>
              <a:ext cx="1352157" cy="5386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18" name="Elbow Connector 17"/>
            <p:cNvCxnSpPr>
              <a:stCxn id="13" idx="3"/>
              <a:endCxn id="17" idx="2"/>
            </p:cNvCxnSpPr>
            <p:nvPr/>
          </p:nvCxnSpPr>
          <p:spPr>
            <a:xfrm>
              <a:off x="6824511" y="1207058"/>
              <a:ext cx="750113" cy="1911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74095" y="202087"/>
              <a:ext cx="1625246" cy="44811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22" name="Shape 208"/>
            <p:cNvCxnSpPr>
              <a:stCxn id="21" idx="2"/>
              <a:endCxn id="12" idx="0"/>
            </p:cNvCxnSpPr>
            <p:nvPr/>
          </p:nvCxnSpPr>
          <p:spPr>
            <a:xfrm rot="5400000">
              <a:off x="3867708" y="-18540"/>
              <a:ext cx="350269" cy="1687755"/>
            </a:xfrm>
            <a:prstGeom prst="bentConnector3">
              <a:avLst>
                <a:gd name="adj1" fmla="val 2624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31886" y="1777649"/>
              <a:ext cx="82361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40" y="5034177"/>
              <a:ext cx="1625246" cy="38089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err="1" smtClean="0"/>
                <a:t>wr_rd_bank</a:t>
              </a:r>
              <a:endParaRPr lang="he-IL" sz="1100" dirty="0"/>
            </a:p>
          </p:txBody>
        </p:sp>
        <p:cxnSp>
          <p:nvCxnSpPr>
            <p:cNvPr id="32" name="Shape 138"/>
            <p:cNvCxnSpPr/>
            <p:nvPr/>
          </p:nvCxnSpPr>
          <p:spPr>
            <a:xfrm flipV="1">
              <a:off x="2841468" y="826160"/>
              <a:ext cx="3072393" cy="4398466"/>
            </a:xfrm>
            <a:prstGeom prst="bentConnector4">
              <a:avLst>
                <a:gd name="adj1" fmla="val 149261"/>
                <a:gd name="adj2" fmla="val 10580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72791" y="1111062"/>
              <a:ext cx="122647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000" dirty="0" err="1" smtClean="0"/>
                <a:t>wr_cnt</a:t>
              </a:r>
              <a:endParaRPr lang="en-US" sz="1000" dirty="0" smtClean="0"/>
            </a:p>
            <a:p>
              <a:pPr algn="r" rtl="0"/>
              <a:r>
                <a:rPr lang="en-US" sz="1000" dirty="0" err="1" smtClean="0"/>
                <a:t>wr_cnt_en</a:t>
              </a:r>
              <a:endParaRPr lang="en-US" sz="1000" dirty="0" smtClean="0"/>
            </a:p>
          </p:txBody>
        </p:sp>
        <p:cxnSp>
          <p:nvCxnSpPr>
            <p:cNvPr id="34" name="Elbow Connector 33"/>
            <p:cNvCxnSpPr>
              <a:stCxn id="12" idx="3"/>
              <a:endCxn id="13" idx="1"/>
            </p:cNvCxnSpPr>
            <p:nvPr/>
          </p:nvCxnSpPr>
          <p:spPr>
            <a:xfrm flipV="1">
              <a:off x="4074095" y="1207058"/>
              <a:ext cx="1000151" cy="174313"/>
            </a:xfrm>
            <a:prstGeom prst="bentConnector3">
              <a:avLst>
                <a:gd name="adj1" fmla="val 78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48623" y="618135"/>
              <a:ext cx="750112" cy="49292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TYPE</a:t>
              </a:r>
            </a:p>
            <a:p>
              <a:pPr algn="ctr" rtl="0"/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hape 179"/>
            <p:cNvCxnSpPr>
              <a:stCxn id="21" idx="2"/>
              <a:endCxn id="38" idx="3"/>
            </p:cNvCxnSpPr>
            <p:nvPr/>
          </p:nvCxnSpPr>
          <p:spPr>
            <a:xfrm rot="5400000">
              <a:off x="3185528" y="-836591"/>
              <a:ext cx="214396" cy="31879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48623" y="1194107"/>
              <a:ext cx="750112" cy="67217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DBG ADDR</a:t>
              </a:r>
            </a:p>
            <a:p>
              <a:pPr algn="ctr" rtl="0"/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hape 131"/>
            <p:cNvCxnSpPr>
              <a:stCxn id="40" idx="3"/>
            </p:cNvCxnSpPr>
            <p:nvPr/>
          </p:nvCxnSpPr>
          <p:spPr>
            <a:xfrm flipV="1">
              <a:off x="1698734" y="570036"/>
              <a:ext cx="2375361" cy="960159"/>
            </a:xfrm>
            <a:prstGeom prst="bentConnector3">
              <a:avLst>
                <a:gd name="adj1" fmla="val 1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2323830" y="1450232"/>
              <a:ext cx="625095" cy="312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800" dirty="0" smtClean="0"/>
                <a:t>R1</a:t>
              </a:r>
              <a:endParaRPr lang="he-IL" sz="8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074246" y="1268760"/>
              <a:ext cx="625095" cy="312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800" dirty="0" smtClean="0"/>
                <a:t>R2</a:t>
              </a:r>
              <a:endParaRPr lang="he-IL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15685" y="5054779"/>
              <a:ext cx="1436835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1050" b="1" u="sng" dirty="0" smtClean="0"/>
                <a:t>R1 – </a:t>
              </a:r>
              <a:r>
                <a:rPr lang="en-US" sz="1050" u="sng" dirty="0" smtClean="0"/>
                <a:t>Ram 8</a:t>
              </a:r>
              <a:r>
                <a:rPr lang="en-US" sz="1050" u="sng" dirty="0" smtClean="0">
                  <a:sym typeface="Wingdings" pitchFamily="2" charset="2"/>
                </a:rPr>
                <a:t>16 bits</a:t>
              </a:r>
              <a:endParaRPr lang="en-US" sz="1050" dirty="0" smtClean="0"/>
            </a:p>
            <a:p>
              <a:pPr algn="l" rtl="0"/>
              <a:r>
                <a:rPr lang="en-US" sz="1050" b="1" u="sng" dirty="0" smtClean="0"/>
                <a:t>R2 – </a:t>
              </a:r>
              <a:r>
                <a:rPr lang="en-US" sz="1050" u="sng" dirty="0" smtClean="0"/>
                <a:t>Ram 16</a:t>
              </a:r>
              <a:r>
                <a:rPr lang="en-US" sz="1050" u="sng" dirty="0" smtClean="0">
                  <a:sym typeface="Wingdings" pitchFamily="2" charset="2"/>
                </a:rPr>
                <a:t>8 bits</a:t>
              </a:r>
              <a:endParaRPr lang="en-US" sz="105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6137044"/>
              <a:ext cx="163647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IS42S16400 SDRAM</a:t>
              </a:r>
              <a:endParaRPr lang="he-IL" sz="1200" dirty="0"/>
            </a:p>
          </p:txBody>
        </p:sp>
        <p:cxnSp>
          <p:nvCxnSpPr>
            <p:cNvPr id="48" name="Elbow Connector 47"/>
            <p:cNvCxnSpPr>
              <a:stCxn id="9" idx="1"/>
            </p:cNvCxnSpPr>
            <p:nvPr/>
          </p:nvCxnSpPr>
          <p:spPr>
            <a:xfrm rot="10800000">
              <a:off x="1510090" y="5996481"/>
              <a:ext cx="1125170" cy="386765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2635260" y="5877272"/>
              <a:ext cx="1720716" cy="696014"/>
              <a:chOff x="1284036" y="5491519"/>
              <a:chExt cx="1720716" cy="69601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834629" y="5491519"/>
                <a:ext cx="589532" cy="307777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1284036" y="5807451"/>
                <a:ext cx="1720716" cy="380082"/>
                <a:chOff x="1284036" y="5807451"/>
                <a:chExt cx="1720716" cy="38008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363387" y="5853759"/>
                  <a:ext cx="1532016" cy="276999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sz="1200" dirty="0" smtClean="0"/>
                    <a:t>SDRAM Controller</a:t>
                  </a:r>
                  <a:endParaRPr lang="he-IL" sz="1200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84036" y="5807451"/>
                  <a:ext cx="1720716" cy="380082"/>
                </a:xfrm>
                <a:prstGeom prst="rect">
                  <a:avLst/>
                </a:prstGeom>
                <a:solidFill>
                  <a:schemeClr val="accent1">
                    <a:alpha val="1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064363" y="1381370"/>
              <a:ext cx="256813" cy="3673409"/>
              <a:chOff x="2064363" y="1381370"/>
              <a:chExt cx="256813" cy="3673409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2064363" y="1381370"/>
                <a:ext cx="2568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2072675" y="1381371"/>
                <a:ext cx="0" cy="34363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2072675" y="4817754"/>
                <a:ext cx="0" cy="237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2236696" y="3283405"/>
              <a:ext cx="1898314" cy="138499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err="1" smtClean="0"/>
                <a:t>Img</a:t>
              </a:r>
              <a:r>
                <a:rPr lang="en-US" sz="1400" dirty="0" smtClean="0"/>
                <a:t>. Manipulation  - Memory Read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5386793" y="4682777"/>
              <a:ext cx="625095" cy="312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800" dirty="0" smtClean="0"/>
                <a:t>RAM</a:t>
              </a:r>
              <a:endParaRPr lang="he-IL" sz="8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37570" y="1587956"/>
              <a:ext cx="82361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5387909" y="3026606"/>
              <a:ext cx="1750265" cy="1646605"/>
              <a:chOff x="5386529" y="3157411"/>
              <a:chExt cx="1750265" cy="1646605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5386529" y="3419021"/>
                <a:ext cx="1750265" cy="138499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400" dirty="0" err="1" smtClean="0"/>
                  <a:t>Mem</a:t>
                </a:r>
                <a:r>
                  <a:rPr lang="en-US" sz="1400" dirty="0" smtClean="0"/>
                  <a:t> write back</a:t>
                </a:r>
              </a:p>
              <a:p>
                <a:pPr algn="ctr" rtl="0"/>
                <a:r>
                  <a:rPr lang="en-US" sz="1400" dirty="0" smtClean="0"/>
                  <a:t>(Final image)</a:t>
                </a:r>
                <a:br>
                  <a:rPr lang="en-US" sz="1400" dirty="0" smtClean="0"/>
                </a:b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endParaRPr lang="he-IL" sz="14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849853" y="3157411"/>
                <a:ext cx="823616" cy="26161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100" dirty="0" smtClean="0"/>
                  <a:t>WBM</a:t>
                </a:r>
                <a:endParaRPr lang="he-IL" sz="1100" dirty="0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2774045" y="3026606"/>
              <a:ext cx="82361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  <p:cxnSp>
          <p:nvCxnSpPr>
            <p:cNvPr id="169" name="Elbow Connector 168"/>
            <p:cNvCxnSpPr>
              <a:stCxn id="27" idx="2"/>
            </p:cNvCxnSpPr>
            <p:nvPr/>
          </p:nvCxnSpPr>
          <p:spPr>
            <a:xfrm rot="16200000" flipH="1">
              <a:off x="3400010" y="1882942"/>
              <a:ext cx="426660" cy="73929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>
              <a:stCxn id="150" idx="0"/>
            </p:cNvCxnSpPr>
            <p:nvPr/>
          </p:nvCxnSpPr>
          <p:spPr>
            <a:xfrm rot="5400000" flipH="1" flipV="1">
              <a:off x="3410786" y="2464601"/>
              <a:ext cx="337072" cy="78693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49" idx="0"/>
            </p:cNvCxnSpPr>
            <p:nvPr/>
          </p:nvCxnSpPr>
          <p:spPr>
            <a:xfrm rot="16200000" flipV="1">
              <a:off x="5743181" y="2506746"/>
              <a:ext cx="334517" cy="70520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48" idx="2"/>
              <a:endCxn id="14" idx="0"/>
            </p:cNvCxnSpPr>
            <p:nvPr/>
          </p:nvCxnSpPr>
          <p:spPr>
            <a:xfrm rot="5400000">
              <a:off x="5109892" y="1509394"/>
              <a:ext cx="499314" cy="117965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3851417" y="4824418"/>
              <a:ext cx="15353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3851417" y="4653136"/>
              <a:ext cx="503" cy="1712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2275716" y="3789040"/>
              <a:ext cx="877789" cy="2462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err="1" smtClean="0"/>
                <a:t>Addr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Conv</a:t>
              </a:r>
              <a:endParaRPr lang="he-IL" sz="10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267744" y="4150241"/>
              <a:ext cx="877789" cy="4001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Algorithm –</a:t>
              </a:r>
              <a:r>
                <a:rPr lang="en-US" sz="1000" dirty="0" err="1" smtClean="0"/>
                <a:t>Addr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Calc</a:t>
              </a:r>
              <a:endParaRPr lang="he-IL" sz="10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16607" y="3789040"/>
              <a:ext cx="877789" cy="4001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Bilinear </a:t>
              </a:r>
              <a:r>
                <a:rPr lang="en-US" sz="1000" dirty="0" err="1" smtClean="0"/>
                <a:t>Intrepolation</a:t>
              </a:r>
              <a:endParaRPr lang="he-IL" sz="1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51920" y="4803967"/>
              <a:ext cx="817497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256 words</a:t>
              </a:r>
              <a:endParaRPr lang="he-IL" sz="11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274665" y="4311568"/>
              <a:ext cx="750112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2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84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Zipin, Ran Mizrahi</dc:creator>
  <cp:lastModifiedBy>Ori Zipin, Ran Mizrahi</cp:lastModifiedBy>
  <cp:revision>14</cp:revision>
  <dcterms:created xsi:type="dcterms:W3CDTF">2011-12-13T13:25:00Z</dcterms:created>
  <dcterms:modified xsi:type="dcterms:W3CDTF">2011-12-13T14:51:03Z</dcterms:modified>
</cp:coreProperties>
</file>