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09728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4705" autoAdjust="0"/>
  </p:normalViewPr>
  <p:slideViewPr>
    <p:cSldViewPr>
      <p:cViewPr varScale="1">
        <p:scale>
          <a:sx n="62" d="100"/>
          <a:sy n="62" d="100"/>
        </p:scale>
        <p:origin x="-978" y="-78"/>
      </p:cViewPr>
      <p:guideLst>
        <p:guide orient="horz" pos="21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130427"/>
            <a:ext cx="932688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ה'/אלול/תשע"ב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958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ה'/אלול/תשע"ב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779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74639"/>
            <a:ext cx="24688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74639"/>
            <a:ext cx="722376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ה'/אלול/תשע"ב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583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ה'/אלול/תשע"ב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452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406902"/>
            <a:ext cx="932688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ה'/אלול/תשע"ב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128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2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2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ה'/אלול/תשע"ב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902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5114"/>
            <a:ext cx="484822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3" y="1535114"/>
            <a:ext cx="485013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3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ה'/אלול/תשע"ב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425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ה'/אלול/תשע"ב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256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ה'/אלול/תשע"ב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66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3" y="273050"/>
            <a:ext cx="3609976" cy="1162051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73052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3" y="1435102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ה'/אלול/תשע"ב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105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800601"/>
            <a:ext cx="6583680" cy="566739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367339"/>
            <a:ext cx="658368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9CB7-D74C-47FA-A22A-C6A2E8AA6A2B}" type="datetimeFigureOut">
              <a:rPr lang="he-IL" smtClean="0"/>
              <a:t>ה'/אלול/תשע"ב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16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74637"/>
            <a:ext cx="987552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00202"/>
            <a:ext cx="987552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63840" y="6356352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29CB7-D74C-47FA-A22A-C6A2E8AA6A2B}" type="datetimeFigureOut">
              <a:rPr lang="he-IL" smtClean="0"/>
              <a:t>ה'/אלול/תשע"ב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356352"/>
            <a:ext cx="347472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640" y="6356352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8E1A9-2E3F-437C-839D-85973BC3F8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153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33101" y="478229"/>
            <a:ext cx="1468963" cy="12241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Idle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6263146" y="356860"/>
            <a:ext cx="1901011" cy="12241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Initialize coordinate</a:t>
            </a:r>
            <a:endParaRPr lang="he-IL" sz="1600" dirty="0"/>
          </a:p>
        </p:txBody>
      </p:sp>
      <p:sp>
        <p:nvSpPr>
          <p:cNvPr id="6" name="Oval 5"/>
          <p:cNvSpPr/>
          <p:nvPr/>
        </p:nvSpPr>
        <p:spPr>
          <a:xfrm>
            <a:off x="8814765" y="2897227"/>
            <a:ext cx="1324911" cy="12241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Address </a:t>
            </a:r>
            <a:r>
              <a:rPr lang="en-US" dirty="0" err="1" smtClean="0"/>
              <a:t>Calc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6722923" y="4509120"/>
            <a:ext cx="1614994" cy="12241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Read from SDRAM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1595878" y="2924944"/>
            <a:ext cx="1987421" cy="12241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WriteBack</a:t>
            </a:r>
            <a:endParaRPr lang="en-US" dirty="0" smtClean="0"/>
          </a:p>
          <a:p>
            <a:pPr algn="ctr"/>
            <a:r>
              <a:rPr lang="en-US" dirty="0" smtClean="0"/>
              <a:t>To SDRAM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2589588" y="4581128"/>
            <a:ext cx="2505878" cy="12241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Bilinear interpolation</a:t>
            </a:r>
            <a:endParaRPr lang="he-IL" dirty="0"/>
          </a:p>
        </p:txBody>
      </p:sp>
      <p:cxnSp>
        <p:nvCxnSpPr>
          <p:cNvPr id="13" name="Curved Connector 12"/>
          <p:cNvCxnSpPr>
            <a:stCxn id="4" idx="7"/>
            <a:endCxn id="5" idx="1"/>
          </p:cNvCxnSpPr>
          <p:nvPr/>
        </p:nvCxnSpPr>
        <p:spPr>
          <a:xfrm rot="5400000" flipH="1" flipV="1">
            <a:off x="4553559" y="-1330484"/>
            <a:ext cx="121369" cy="3854603"/>
          </a:xfrm>
          <a:prstGeom prst="curvedConnector3">
            <a:avLst>
              <a:gd name="adj1" fmla="val 436059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endCxn id="9" idx="6"/>
          </p:cNvCxnSpPr>
          <p:nvPr/>
        </p:nvCxnSpPr>
        <p:spPr>
          <a:xfrm rot="10800000">
            <a:off x="5095470" y="5193199"/>
            <a:ext cx="1627456" cy="1489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7" idx="6"/>
          </p:cNvCxnSpPr>
          <p:nvPr/>
        </p:nvCxnSpPr>
        <p:spPr>
          <a:xfrm rot="5400000">
            <a:off x="7880567" y="4120259"/>
            <a:ext cx="1458283" cy="543577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23" idx="6"/>
            <a:endCxn id="6" idx="6"/>
          </p:cNvCxnSpPr>
          <p:nvPr/>
        </p:nvCxnSpPr>
        <p:spPr>
          <a:xfrm>
            <a:off x="9645565" y="2193064"/>
            <a:ext cx="494111" cy="1316231"/>
          </a:xfrm>
          <a:prstGeom prst="curvedConnector3">
            <a:avLst>
              <a:gd name="adj1" fmla="val 14626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9" idx="2"/>
            <a:endCxn id="8" idx="3"/>
          </p:cNvCxnSpPr>
          <p:nvPr/>
        </p:nvCxnSpPr>
        <p:spPr>
          <a:xfrm rot="10800000">
            <a:off x="1886933" y="3969811"/>
            <a:ext cx="702659" cy="1223387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flipV="1">
            <a:off x="3288565" y="2539447"/>
            <a:ext cx="4875594" cy="550607"/>
          </a:xfrm>
          <a:prstGeom prst="curvedConnector3">
            <a:avLst>
              <a:gd name="adj1" fmla="val 2787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endCxn id="8" idx="6"/>
          </p:cNvCxnSpPr>
          <p:nvPr/>
        </p:nvCxnSpPr>
        <p:spPr>
          <a:xfrm rot="10800000" flipV="1">
            <a:off x="3583298" y="3356994"/>
            <a:ext cx="4710516" cy="18001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3" idx="2"/>
            <a:endCxn id="4" idx="6"/>
          </p:cNvCxnSpPr>
          <p:nvPr/>
        </p:nvCxnSpPr>
        <p:spPr>
          <a:xfrm rot="10800000">
            <a:off x="2902065" y="1090298"/>
            <a:ext cx="5064121" cy="110276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44619" y="244589"/>
            <a:ext cx="13825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Start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30183" y="1211664"/>
            <a:ext cx="13825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Finish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812883" y="4212171"/>
            <a:ext cx="2653586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Data Valid</a:t>
            </a:r>
          </a:p>
          <a:p>
            <a:pPr algn="l"/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returns 4 pixel </a:t>
            </a:r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addr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 + 2 weight </a:t>
            </a:r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fracs</a:t>
            </a:r>
            <a:endParaRPr lang="en-US" sz="14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63165" y="3259589"/>
            <a:ext cx="2653586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Out of Range - Data not Valid</a:t>
            </a:r>
          </a:p>
          <a:p>
            <a:pPr algn="l" rtl="0"/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Write back black</a:t>
            </a:r>
            <a:endParaRPr lang="en-US" sz="16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208664" y="5301211"/>
            <a:ext cx="15142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returns 4 pixel</a:t>
            </a:r>
            <a:endParaRPr lang="he-IL" sz="1200" dirty="0"/>
          </a:p>
        </p:txBody>
      </p:sp>
      <p:sp>
        <p:nvSpPr>
          <p:cNvPr id="52" name="Rectangle 51"/>
          <p:cNvSpPr/>
          <p:nvPr/>
        </p:nvSpPr>
        <p:spPr>
          <a:xfrm>
            <a:off x="955243" y="4797155"/>
            <a:ext cx="1106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Returns 1 pixel</a:t>
            </a:r>
            <a:endParaRPr lang="he-IL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-2090" y="2"/>
            <a:ext cx="159796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Image Man Top - FSM</a:t>
            </a:r>
            <a:endParaRPr lang="he-IL" dirty="0"/>
          </a:p>
        </p:txBody>
      </p:sp>
      <p:sp>
        <p:nvSpPr>
          <p:cNvPr id="23" name="Oval 22"/>
          <p:cNvSpPr/>
          <p:nvPr/>
        </p:nvSpPr>
        <p:spPr>
          <a:xfrm>
            <a:off x="7966185" y="1580996"/>
            <a:ext cx="1679380" cy="12241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Increment coordinate</a:t>
            </a:r>
            <a:endParaRPr lang="he-IL" sz="1600" dirty="0"/>
          </a:p>
        </p:txBody>
      </p:sp>
      <p:cxnSp>
        <p:nvCxnSpPr>
          <p:cNvPr id="30" name="Curved Connector 29"/>
          <p:cNvCxnSpPr>
            <a:stCxn id="5" idx="7"/>
            <a:endCxn id="23" idx="0"/>
          </p:cNvCxnSpPr>
          <p:nvPr/>
        </p:nvCxnSpPr>
        <p:spPr>
          <a:xfrm rot="16200000" flipH="1">
            <a:off x="7823384" y="598506"/>
            <a:ext cx="1044865" cy="920115"/>
          </a:xfrm>
          <a:prstGeom prst="curvedConnector3">
            <a:avLst>
              <a:gd name="adj1" fmla="val 3262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903772" y="1800782"/>
            <a:ext cx="2653586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mtClean="0"/>
              <a:t>One incremented</a:t>
            </a:r>
            <a:endParaRPr lang="en-US" dirty="0" smtClean="0"/>
          </a:p>
          <a:p>
            <a:pPr algn="l"/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returns 4 pixel </a:t>
            </a:r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addr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 + 2 weight </a:t>
            </a:r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fracs</a:t>
            </a:r>
            <a:endParaRPr lang="en-US" sz="14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60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58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HSDSL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 Tsipin</dc:creator>
  <cp:lastModifiedBy>urizi</cp:lastModifiedBy>
  <cp:revision>9</cp:revision>
  <dcterms:created xsi:type="dcterms:W3CDTF">2012-08-07T12:32:31Z</dcterms:created>
  <dcterms:modified xsi:type="dcterms:W3CDTF">2012-08-23T08:42:04Z</dcterms:modified>
</cp:coreProperties>
</file>