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9" r:id="rId5"/>
    <p:sldId id="265" r:id="rId6"/>
    <p:sldId id="267" r:id="rId7"/>
    <p:sldId id="266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igdata" initials="b" lastIdx="1" clrIdx="0">
    <p:extLst>
      <p:ext uri="{19B8F6BF-5375-455C-9EA6-DF929625EA0E}">
        <p15:presenceInfo xmlns:p15="http://schemas.microsoft.com/office/powerpoint/2012/main" userId="bigdat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6FEB"/>
    <a:srgbClr val="DAE9FE"/>
    <a:srgbClr val="1C4ED8"/>
    <a:srgbClr val="FFFFFF"/>
    <a:srgbClr val="F9FAFA"/>
    <a:srgbClr val="DA2677"/>
    <a:srgbClr val="FF9708"/>
    <a:srgbClr val="FBE7F2"/>
    <a:srgbClr val="7E3DEC"/>
    <a:srgbClr val="FFF4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60" autoAdjust="0"/>
    <p:restoredTop sz="94660"/>
  </p:normalViewPr>
  <p:slideViewPr>
    <p:cSldViewPr snapToGrid="0">
      <p:cViewPr varScale="1">
        <p:scale>
          <a:sx n="94" d="100"/>
          <a:sy n="94" d="100"/>
        </p:scale>
        <p:origin x="4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43C513-5251-42BA-A8E3-B6F3637ED5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C818BF-190D-4CB3-884F-4BCC64DEA3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48C9B6-6A4E-4299-B1AE-8C120613D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1B318-5AED-4F77-8301-5A62304E85DB}" type="datetimeFigureOut">
              <a:rPr lang="ko-KR" altLang="en-US" smtClean="0"/>
              <a:t>2025-08-21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D97275-07CA-4925-8AEF-26127879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5565E6-4E56-40D5-8AB7-5828450BB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81BC-A626-4D96-AD0B-FD0BF6F9F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894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D7A713-3125-4348-B3B1-F7B899AE6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A7251E-6D59-40A4-9F74-593FC76C1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75F0E3-5755-48A1-B2F8-626F69E34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1B318-5AED-4F77-8301-5A62304E85DB}" type="datetimeFigureOut">
              <a:rPr lang="ko-KR" altLang="en-US" smtClean="0"/>
              <a:t>2025-08-21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25F6F-CAB4-4293-BF8C-FA6AD59E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985619-40A2-452E-A795-4BC829123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81BC-A626-4D96-AD0B-FD0BF6F9F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270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74B760-A990-421A-ACC2-3E88D0BD09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F64B9C-B24A-4779-B0AB-AF42FCC27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D8506A-5BDF-4C5C-8FD7-9742B7604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1B318-5AED-4F77-8301-5A62304E85DB}" type="datetimeFigureOut">
              <a:rPr lang="ko-KR" altLang="en-US" smtClean="0"/>
              <a:t>2025-08-21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F9B7E0-9B36-4BB4-A7E3-65D53BF81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B66916-34A2-45CE-A1A7-4211404D6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81BC-A626-4D96-AD0B-FD0BF6F9F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457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453559-9C5E-4732-A58A-D8F9AE872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EA03B2-7179-4541-B997-407481965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E269A0-03BE-4514-9E2D-75B8F09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1B318-5AED-4F77-8301-5A62304E85DB}" type="datetimeFigureOut">
              <a:rPr lang="ko-KR" altLang="en-US" smtClean="0"/>
              <a:t>2025-08-21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76D9D2-3B74-4E93-B8B7-E6ED0C8B2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CFE89A-3EC0-4297-8F45-A9472A04B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81BC-A626-4D96-AD0B-FD0BF6F9F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136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4E45A1-145F-4E44-8272-E884B8F6D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54E5F8-0F50-48B9-AD1D-48B08E02B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AAE9D9-5EF5-445F-8FD1-0B2A3D7D5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1B318-5AED-4F77-8301-5A62304E85DB}" type="datetimeFigureOut">
              <a:rPr lang="ko-KR" altLang="en-US" smtClean="0"/>
              <a:t>2025-08-21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BC2BB-5DC6-40AB-9CD2-B66B2F046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4ACCC6-83B2-48B9-B96D-DF5BF3EF5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81BC-A626-4D96-AD0B-FD0BF6F9F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55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409545-1B4C-4030-B2BB-C759D803D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5ACACD-5803-4124-8B99-842216204B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1C549B-6799-4F6D-B7F3-2321A4BF59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A0946B-58BD-45C9-B671-93C3EAE65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1B318-5AED-4F77-8301-5A62304E85DB}" type="datetimeFigureOut">
              <a:rPr lang="ko-KR" altLang="en-US" smtClean="0"/>
              <a:t>2025-08-21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2E172E-C957-49F8-A851-19B0F65D5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E3B955-CE40-4110-B897-01F4B0EDA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81BC-A626-4D96-AD0B-FD0BF6F9F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48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D3FD5B-A043-427A-9516-C66431D69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26A0A6-67D5-4C0B-A849-E01BBD29F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552E4F-2D8D-43DA-A910-C46194C05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5BE01B-DBBF-49DF-A110-B91266E6AD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9BEA14-D368-4BEB-80A8-0C2C2BB3A6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1E6EF30-E912-4B8A-8937-BB847D09F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1B318-5AED-4F77-8301-5A62304E85DB}" type="datetimeFigureOut">
              <a:rPr lang="ko-KR" altLang="en-US" smtClean="0"/>
              <a:t>2025-08-21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0677DA-EA19-46F6-8A8B-CD5164DE5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009A08-24E0-4B6B-BF2C-72CBDCDCD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81BC-A626-4D96-AD0B-FD0BF6F9F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538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ED513-FDA7-4620-8AE8-041920C9E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3CEDB5C-CB3E-4BE7-8203-734F9193E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1B318-5AED-4F77-8301-5A62304E85DB}" type="datetimeFigureOut">
              <a:rPr lang="ko-KR" altLang="en-US" smtClean="0"/>
              <a:t>2025-08-21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58FF9A-DFCE-4B0E-A3C2-4F15E412D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623978-C1FD-4505-BA2E-2FC42D63D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81BC-A626-4D96-AD0B-FD0BF6F9F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078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9B7DD3-B1B8-41EB-AC89-3B6465953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1B318-5AED-4F77-8301-5A62304E85DB}" type="datetimeFigureOut">
              <a:rPr lang="ko-KR" altLang="en-US" smtClean="0"/>
              <a:t>2025-08-21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51F5B2A-DDA3-4469-9C69-D2931CA80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B0ECB8-06C2-4353-B549-8F50D293F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81BC-A626-4D96-AD0B-FD0BF6F9F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54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5BBA5-4F54-4B06-ACC0-DD4CD40F6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B8C1C1-DDBA-4DF0-BC4E-7F438401C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AC512E-4486-48D5-853D-9E42027FD2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DBF993-3256-4BD0-9ED1-07AFCA147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1B318-5AED-4F77-8301-5A62304E85DB}" type="datetimeFigureOut">
              <a:rPr lang="ko-KR" altLang="en-US" smtClean="0"/>
              <a:t>2025-08-21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7BED40-3F5A-4708-83BB-EB9CDCFA2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3A932B-AFF3-4717-9E08-6B7B67189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81BC-A626-4D96-AD0B-FD0BF6F9F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56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0D1665-3624-45C5-BB98-EBDE99DB0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1FE8557-D539-4312-ACD0-A649739C0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BF09C1-1992-40CD-8AB1-939EBC004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10C9E8-4893-4070-B49B-546C84168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1B318-5AED-4F77-8301-5A62304E85DB}" type="datetimeFigureOut">
              <a:rPr lang="ko-KR" altLang="en-US" smtClean="0"/>
              <a:t>2025-08-21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4C74D1-E85E-4DC4-AAAC-8BD075CC1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C758B5-18B2-4210-913E-C8CBEAE78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81BC-A626-4D96-AD0B-FD0BF6F9F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368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18148C9-A2E4-4EF8-AADF-D6D501C0A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99F32C-C9FF-4CF2-B95F-D8D385464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941EE7-6CA8-43F5-AB71-D5C2CD67C0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1B318-5AED-4F77-8301-5A62304E85DB}" type="datetimeFigureOut">
              <a:rPr lang="ko-KR" altLang="en-US" smtClean="0"/>
              <a:t>2025-08-21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08993A-E98C-4962-B829-C4FFA1FD8F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6913E3-29DC-42BF-A4D5-78162C993D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981BC-A626-4D96-AD0B-FD0BF6F9F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909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0">
            <a:extLst>
              <a:ext uri="{FF2B5EF4-FFF2-40B4-BE49-F238E27FC236}">
                <a16:creationId xmlns:a16="http://schemas.microsoft.com/office/drawing/2014/main" id="{6588CF3A-9ED9-470A-B82D-738AE6A3D518}"/>
              </a:ext>
            </a:extLst>
          </p:cNvPr>
          <p:cNvSpPr txBox="1">
            <a:spLocks/>
          </p:cNvSpPr>
          <p:nvPr/>
        </p:nvSpPr>
        <p:spPr>
          <a:xfrm>
            <a:off x="3037234" y="2214273"/>
            <a:ext cx="6117590" cy="1640193"/>
          </a:xfrm>
          <a:prstGeom prst="rect">
            <a:avLst/>
          </a:prstGeom>
        </p:spPr>
        <p:txBody>
          <a:bodyPr vert="horz" wrap="square" lIns="0" tIns="13970" rIns="0" bIns="0" rtlCol="0" anchor="b"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110"/>
              </a:spcBef>
              <a:tabLst>
                <a:tab pos="1831975" algn="l"/>
                <a:tab pos="3503295" algn="l"/>
              </a:tabLst>
            </a:pPr>
            <a:r>
              <a:rPr lang="en-US" sz="4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AI Agent Chat Bot</a:t>
            </a:r>
          </a:p>
          <a:p>
            <a:pPr>
              <a:lnSpc>
                <a:spcPct val="100000"/>
              </a:lnSpc>
              <a:spcBef>
                <a:spcPts val="110"/>
              </a:spcBef>
              <a:tabLst>
                <a:tab pos="1831975" algn="l"/>
                <a:tab pos="3503295" algn="l"/>
              </a:tabLst>
            </a:pPr>
            <a:r>
              <a:rPr lang="ko-KR" altLang="en-US" sz="4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시스템 설계</a:t>
            </a:r>
            <a:endParaRPr lang="en-US" altLang="ko-KR" sz="42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endParaRPr>
          </a:p>
          <a:p>
            <a:pPr>
              <a:lnSpc>
                <a:spcPct val="100000"/>
              </a:lnSpc>
              <a:spcBef>
                <a:spcPts val="110"/>
              </a:spcBef>
              <a:tabLst>
                <a:tab pos="1831975" algn="l"/>
                <a:tab pos="3503295" algn="l"/>
              </a:tabLst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(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업무 효율화를 위한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AI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비서 시스템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)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DCAE4DCA-461A-4B51-8CF2-956676B05204}"/>
              </a:ext>
            </a:extLst>
          </p:cNvPr>
          <p:cNvSpPr/>
          <p:nvPr/>
        </p:nvSpPr>
        <p:spPr>
          <a:xfrm>
            <a:off x="0" y="685799"/>
            <a:ext cx="3657600" cy="19050"/>
          </a:xfrm>
          <a:custGeom>
            <a:avLst/>
            <a:gdLst/>
            <a:ahLst/>
            <a:cxnLst/>
            <a:rect l="l" t="t" r="r" b="b"/>
            <a:pathLst>
              <a:path w="3657600" h="19050">
                <a:moveTo>
                  <a:pt x="3657599" y="19049"/>
                </a:moveTo>
                <a:lnTo>
                  <a:pt x="0" y="19049"/>
                </a:lnTo>
                <a:lnTo>
                  <a:pt x="0" y="0"/>
                </a:lnTo>
                <a:lnTo>
                  <a:pt x="3657599" y="0"/>
                </a:lnTo>
                <a:lnTo>
                  <a:pt x="3657599" y="19049"/>
                </a:lnTo>
                <a:close/>
              </a:path>
            </a:pathLst>
          </a:custGeom>
          <a:solidFill>
            <a:srgbClr val="2F363C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B2766D25-97FD-49E4-ADDD-7D68F143DB34}"/>
              </a:ext>
            </a:extLst>
          </p:cNvPr>
          <p:cNvSpPr/>
          <p:nvPr/>
        </p:nvSpPr>
        <p:spPr>
          <a:xfrm>
            <a:off x="609599" y="771524"/>
            <a:ext cx="381000" cy="304800"/>
          </a:xfrm>
          <a:custGeom>
            <a:avLst/>
            <a:gdLst/>
            <a:ahLst/>
            <a:cxnLst/>
            <a:rect l="l" t="t" r="r" b="b"/>
            <a:pathLst>
              <a:path w="381000" h="304800">
                <a:moveTo>
                  <a:pt x="209549" y="57149"/>
                </a:moveTo>
                <a:lnTo>
                  <a:pt x="171449" y="57149"/>
                </a:lnTo>
                <a:lnTo>
                  <a:pt x="171449" y="19049"/>
                </a:lnTo>
                <a:lnTo>
                  <a:pt x="172944" y="11628"/>
                </a:lnTo>
                <a:lnTo>
                  <a:pt x="177023" y="5573"/>
                </a:lnTo>
                <a:lnTo>
                  <a:pt x="183078" y="1494"/>
                </a:lnTo>
                <a:lnTo>
                  <a:pt x="190499" y="0"/>
                </a:lnTo>
                <a:lnTo>
                  <a:pt x="197921" y="1494"/>
                </a:lnTo>
                <a:lnTo>
                  <a:pt x="203976" y="5573"/>
                </a:lnTo>
                <a:lnTo>
                  <a:pt x="208055" y="11628"/>
                </a:lnTo>
                <a:lnTo>
                  <a:pt x="209549" y="19049"/>
                </a:lnTo>
                <a:lnTo>
                  <a:pt x="209549" y="57149"/>
                </a:lnTo>
                <a:close/>
              </a:path>
              <a:path w="381000" h="304800">
                <a:moveTo>
                  <a:pt x="280987" y="304799"/>
                </a:moveTo>
                <a:lnTo>
                  <a:pt x="100012" y="304799"/>
                </a:lnTo>
                <a:lnTo>
                  <a:pt x="83319" y="301434"/>
                </a:lnTo>
                <a:lnTo>
                  <a:pt x="69696" y="292253"/>
                </a:lnTo>
                <a:lnTo>
                  <a:pt x="60515" y="278630"/>
                </a:lnTo>
                <a:lnTo>
                  <a:pt x="57149" y="261937"/>
                </a:lnTo>
                <a:lnTo>
                  <a:pt x="57149" y="100012"/>
                </a:lnTo>
                <a:lnTo>
                  <a:pt x="60515" y="83319"/>
                </a:lnTo>
                <a:lnTo>
                  <a:pt x="69696" y="69696"/>
                </a:lnTo>
                <a:lnTo>
                  <a:pt x="83319" y="60515"/>
                </a:lnTo>
                <a:lnTo>
                  <a:pt x="100012" y="57149"/>
                </a:lnTo>
                <a:lnTo>
                  <a:pt x="280987" y="57149"/>
                </a:lnTo>
                <a:lnTo>
                  <a:pt x="297680" y="60515"/>
                </a:lnTo>
                <a:lnTo>
                  <a:pt x="311303" y="69696"/>
                </a:lnTo>
                <a:lnTo>
                  <a:pt x="320484" y="83319"/>
                </a:lnTo>
                <a:lnTo>
                  <a:pt x="323849" y="100012"/>
                </a:lnTo>
                <a:lnTo>
                  <a:pt x="323849" y="128587"/>
                </a:lnTo>
                <a:lnTo>
                  <a:pt x="130192" y="128587"/>
                </a:lnTo>
                <a:lnTo>
                  <a:pt x="127154" y="129191"/>
                </a:lnTo>
                <a:lnTo>
                  <a:pt x="109537" y="149242"/>
                </a:lnTo>
                <a:lnTo>
                  <a:pt x="109537" y="155557"/>
                </a:lnTo>
                <a:lnTo>
                  <a:pt x="130192" y="176212"/>
                </a:lnTo>
                <a:lnTo>
                  <a:pt x="323849" y="176212"/>
                </a:lnTo>
                <a:lnTo>
                  <a:pt x="323849" y="228599"/>
                </a:lnTo>
                <a:lnTo>
                  <a:pt x="118586" y="228599"/>
                </a:lnTo>
                <a:lnTo>
                  <a:pt x="114299" y="232886"/>
                </a:lnTo>
                <a:lnTo>
                  <a:pt x="114299" y="243363"/>
                </a:lnTo>
                <a:lnTo>
                  <a:pt x="118586" y="247649"/>
                </a:lnTo>
                <a:lnTo>
                  <a:pt x="323849" y="247649"/>
                </a:lnTo>
                <a:lnTo>
                  <a:pt x="323849" y="261937"/>
                </a:lnTo>
                <a:lnTo>
                  <a:pt x="320484" y="278630"/>
                </a:lnTo>
                <a:lnTo>
                  <a:pt x="311303" y="292253"/>
                </a:lnTo>
                <a:lnTo>
                  <a:pt x="297680" y="301434"/>
                </a:lnTo>
                <a:lnTo>
                  <a:pt x="280987" y="304799"/>
                </a:lnTo>
                <a:close/>
              </a:path>
              <a:path w="381000" h="304800">
                <a:moveTo>
                  <a:pt x="244492" y="176212"/>
                </a:moveTo>
                <a:lnTo>
                  <a:pt x="136507" y="176212"/>
                </a:lnTo>
                <a:lnTo>
                  <a:pt x="139545" y="175608"/>
                </a:lnTo>
                <a:lnTo>
                  <a:pt x="145380" y="173191"/>
                </a:lnTo>
                <a:lnTo>
                  <a:pt x="157162" y="155557"/>
                </a:lnTo>
                <a:lnTo>
                  <a:pt x="157162" y="149242"/>
                </a:lnTo>
                <a:lnTo>
                  <a:pt x="136507" y="128587"/>
                </a:lnTo>
                <a:lnTo>
                  <a:pt x="244492" y="128587"/>
                </a:lnTo>
                <a:lnTo>
                  <a:pt x="223837" y="149242"/>
                </a:lnTo>
                <a:lnTo>
                  <a:pt x="223837" y="155557"/>
                </a:lnTo>
                <a:lnTo>
                  <a:pt x="241454" y="175608"/>
                </a:lnTo>
                <a:lnTo>
                  <a:pt x="244492" y="176212"/>
                </a:lnTo>
                <a:close/>
              </a:path>
              <a:path w="381000" h="304800">
                <a:moveTo>
                  <a:pt x="323849" y="176212"/>
                </a:moveTo>
                <a:lnTo>
                  <a:pt x="250807" y="176212"/>
                </a:lnTo>
                <a:lnTo>
                  <a:pt x="253845" y="175608"/>
                </a:lnTo>
                <a:lnTo>
                  <a:pt x="259679" y="173191"/>
                </a:lnTo>
                <a:lnTo>
                  <a:pt x="271462" y="155557"/>
                </a:lnTo>
                <a:lnTo>
                  <a:pt x="271462" y="149242"/>
                </a:lnTo>
                <a:lnTo>
                  <a:pt x="250807" y="128587"/>
                </a:lnTo>
                <a:lnTo>
                  <a:pt x="323849" y="128587"/>
                </a:lnTo>
                <a:lnTo>
                  <a:pt x="323849" y="176212"/>
                </a:lnTo>
                <a:close/>
              </a:path>
              <a:path w="381000" h="304800">
                <a:moveTo>
                  <a:pt x="175736" y="247649"/>
                </a:moveTo>
                <a:lnTo>
                  <a:pt x="148113" y="247649"/>
                </a:lnTo>
                <a:lnTo>
                  <a:pt x="152399" y="243363"/>
                </a:lnTo>
                <a:lnTo>
                  <a:pt x="152399" y="232886"/>
                </a:lnTo>
                <a:lnTo>
                  <a:pt x="148113" y="228599"/>
                </a:lnTo>
                <a:lnTo>
                  <a:pt x="175736" y="228599"/>
                </a:lnTo>
                <a:lnTo>
                  <a:pt x="171449" y="232886"/>
                </a:lnTo>
                <a:lnTo>
                  <a:pt x="171449" y="243363"/>
                </a:lnTo>
                <a:lnTo>
                  <a:pt x="175736" y="247649"/>
                </a:lnTo>
                <a:close/>
              </a:path>
              <a:path w="381000" h="304800">
                <a:moveTo>
                  <a:pt x="232886" y="247649"/>
                </a:moveTo>
                <a:lnTo>
                  <a:pt x="205263" y="247649"/>
                </a:lnTo>
                <a:lnTo>
                  <a:pt x="209549" y="243363"/>
                </a:lnTo>
                <a:lnTo>
                  <a:pt x="209549" y="232886"/>
                </a:lnTo>
                <a:lnTo>
                  <a:pt x="205263" y="228599"/>
                </a:lnTo>
                <a:lnTo>
                  <a:pt x="232886" y="228599"/>
                </a:lnTo>
                <a:lnTo>
                  <a:pt x="228599" y="232886"/>
                </a:lnTo>
                <a:lnTo>
                  <a:pt x="228599" y="243363"/>
                </a:lnTo>
                <a:lnTo>
                  <a:pt x="232886" y="247649"/>
                </a:lnTo>
                <a:close/>
              </a:path>
              <a:path w="381000" h="304800">
                <a:moveTo>
                  <a:pt x="323849" y="247649"/>
                </a:moveTo>
                <a:lnTo>
                  <a:pt x="262413" y="247649"/>
                </a:lnTo>
                <a:lnTo>
                  <a:pt x="266699" y="243363"/>
                </a:lnTo>
                <a:lnTo>
                  <a:pt x="266699" y="232886"/>
                </a:lnTo>
                <a:lnTo>
                  <a:pt x="262413" y="228599"/>
                </a:lnTo>
                <a:lnTo>
                  <a:pt x="323849" y="228599"/>
                </a:lnTo>
                <a:lnTo>
                  <a:pt x="323849" y="247649"/>
                </a:lnTo>
                <a:close/>
              </a:path>
              <a:path w="381000" h="304800">
                <a:moveTo>
                  <a:pt x="38099" y="247649"/>
                </a:moveTo>
                <a:lnTo>
                  <a:pt x="28574" y="247649"/>
                </a:lnTo>
                <a:lnTo>
                  <a:pt x="17454" y="245403"/>
                </a:lnTo>
                <a:lnTo>
                  <a:pt x="8371" y="239278"/>
                </a:lnTo>
                <a:lnTo>
                  <a:pt x="2246" y="230195"/>
                </a:lnTo>
                <a:lnTo>
                  <a:pt x="0" y="219074"/>
                </a:lnTo>
                <a:lnTo>
                  <a:pt x="0" y="161924"/>
                </a:lnTo>
                <a:lnTo>
                  <a:pt x="2246" y="150804"/>
                </a:lnTo>
                <a:lnTo>
                  <a:pt x="8371" y="141721"/>
                </a:lnTo>
                <a:lnTo>
                  <a:pt x="17454" y="135596"/>
                </a:lnTo>
                <a:lnTo>
                  <a:pt x="28574" y="133349"/>
                </a:lnTo>
                <a:lnTo>
                  <a:pt x="38099" y="133349"/>
                </a:lnTo>
                <a:lnTo>
                  <a:pt x="38099" y="247649"/>
                </a:lnTo>
                <a:close/>
              </a:path>
              <a:path w="381000" h="304800">
                <a:moveTo>
                  <a:pt x="352424" y="247649"/>
                </a:moveTo>
                <a:lnTo>
                  <a:pt x="342899" y="247649"/>
                </a:lnTo>
                <a:lnTo>
                  <a:pt x="342899" y="133349"/>
                </a:lnTo>
                <a:lnTo>
                  <a:pt x="352424" y="133349"/>
                </a:lnTo>
                <a:lnTo>
                  <a:pt x="363545" y="135596"/>
                </a:lnTo>
                <a:lnTo>
                  <a:pt x="372628" y="141721"/>
                </a:lnTo>
                <a:lnTo>
                  <a:pt x="378753" y="150804"/>
                </a:lnTo>
                <a:lnTo>
                  <a:pt x="380999" y="161924"/>
                </a:lnTo>
                <a:lnTo>
                  <a:pt x="380999" y="219074"/>
                </a:lnTo>
                <a:lnTo>
                  <a:pt x="378753" y="230195"/>
                </a:lnTo>
                <a:lnTo>
                  <a:pt x="372628" y="239278"/>
                </a:lnTo>
                <a:lnTo>
                  <a:pt x="363545" y="245403"/>
                </a:lnTo>
                <a:lnTo>
                  <a:pt x="352424" y="247649"/>
                </a:lnTo>
                <a:close/>
              </a:path>
            </a:pathLst>
          </a:custGeom>
          <a:solidFill>
            <a:schemeClr val="tx1">
              <a:alpha val="14999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7C976D8B-E140-4A24-AF1F-6CA6FFB4DE2B}"/>
              </a:ext>
            </a:extLst>
          </p:cNvPr>
          <p:cNvSpPr/>
          <p:nvPr/>
        </p:nvSpPr>
        <p:spPr>
          <a:xfrm>
            <a:off x="8515349" y="0"/>
            <a:ext cx="19050" cy="2057400"/>
          </a:xfrm>
          <a:custGeom>
            <a:avLst/>
            <a:gdLst/>
            <a:ahLst/>
            <a:cxnLst/>
            <a:rect l="l" t="t" r="r" b="b"/>
            <a:pathLst>
              <a:path w="19050" h="2057400">
                <a:moveTo>
                  <a:pt x="19049" y="2057399"/>
                </a:moveTo>
                <a:lnTo>
                  <a:pt x="0" y="2057399"/>
                </a:lnTo>
                <a:lnTo>
                  <a:pt x="0" y="0"/>
                </a:lnTo>
                <a:lnTo>
                  <a:pt x="19049" y="0"/>
                </a:lnTo>
                <a:lnTo>
                  <a:pt x="19049" y="2057399"/>
                </a:lnTo>
                <a:close/>
              </a:path>
            </a:pathLst>
          </a:custGeom>
          <a:solidFill>
            <a:srgbClr val="2F363C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87E10CD1-7FB8-4FC5-B19F-5E13938A79EC}"/>
              </a:ext>
            </a:extLst>
          </p:cNvPr>
          <p:cNvSpPr/>
          <p:nvPr/>
        </p:nvSpPr>
        <p:spPr>
          <a:xfrm>
            <a:off x="10915649" y="1457324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70008" y="276224"/>
                </a:moveTo>
                <a:lnTo>
                  <a:pt x="66674" y="276224"/>
                </a:lnTo>
                <a:lnTo>
                  <a:pt x="51856" y="273227"/>
                </a:lnTo>
                <a:lnTo>
                  <a:pt x="39744" y="265055"/>
                </a:lnTo>
                <a:lnTo>
                  <a:pt x="31572" y="252943"/>
                </a:lnTo>
                <a:lnTo>
                  <a:pt x="28574" y="238124"/>
                </a:lnTo>
                <a:lnTo>
                  <a:pt x="28574" y="233719"/>
                </a:lnTo>
                <a:lnTo>
                  <a:pt x="29348" y="229433"/>
                </a:lnTo>
                <a:lnTo>
                  <a:pt x="30718" y="225504"/>
                </a:lnTo>
                <a:lnTo>
                  <a:pt x="18333" y="218546"/>
                </a:lnTo>
                <a:lnTo>
                  <a:pt x="8617" y="208329"/>
                </a:lnTo>
                <a:lnTo>
                  <a:pt x="2271" y="195567"/>
                </a:lnTo>
                <a:lnTo>
                  <a:pt x="0" y="180974"/>
                </a:lnTo>
                <a:lnTo>
                  <a:pt x="1991" y="167309"/>
                </a:lnTo>
                <a:lnTo>
                  <a:pt x="7582" y="155190"/>
                </a:lnTo>
                <a:lnTo>
                  <a:pt x="16199" y="145203"/>
                </a:lnTo>
                <a:lnTo>
                  <a:pt x="27265" y="137933"/>
                </a:lnTo>
                <a:lnTo>
                  <a:pt x="22086" y="131444"/>
                </a:lnTo>
                <a:lnTo>
                  <a:pt x="19049" y="123229"/>
                </a:lnTo>
                <a:lnTo>
                  <a:pt x="19049" y="114299"/>
                </a:lnTo>
                <a:lnTo>
                  <a:pt x="21327" y="101294"/>
                </a:lnTo>
                <a:lnTo>
                  <a:pt x="27622" y="90219"/>
                </a:lnTo>
                <a:lnTo>
                  <a:pt x="37132" y="81868"/>
                </a:lnTo>
                <a:lnTo>
                  <a:pt x="49053" y="77033"/>
                </a:lnTo>
                <a:lnTo>
                  <a:pt x="48101" y="73759"/>
                </a:lnTo>
                <a:lnTo>
                  <a:pt x="47624" y="70246"/>
                </a:lnTo>
                <a:lnTo>
                  <a:pt x="47624" y="66674"/>
                </a:lnTo>
                <a:lnTo>
                  <a:pt x="49798" y="53975"/>
                </a:lnTo>
                <a:lnTo>
                  <a:pt x="55817" y="43078"/>
                </a:lnTo>
                <a:lnTo>
                  <a:pt x="64929" y="34737"/>
                </a:lnTo>
                <a:lnTo>
                  <a:pt x="76378" y="29706"/>
                </a:lnTo>
                <a:lnTo>
                  <a:pt x="79893" y="18032"/>
                </a:lnTo>
                <a:lnTo>
                  <a:pt x="87176" y="8602"/>
                </a:lnTo>
                <a:lnTo>
                  <a:pt x="97349" y="2297"/>
                </a:lnTo>
                <a:lnTo>
                  <a:pt x="109537" y="0"/>
                </a:lnTo>
                <a:lnTo>
                  <a:pt x="122506" y="2622"/>
                </a:lnTo>
                <a:lnTo>
                  <a:pt x="133104" y="9770"/>
                </a:lnTo>
                <a:lnTo>
                  <a:pt x="140252" y="20368"/>
                </a:lnTo>
                <a:lnTo>
                  <a:pt x="142874" y="33337"/>
                </a:lnTo>
                <a:lnTo>
                  <a:pt x="142874" y="271462"/>
                </a:lnTo>
                <a:lnTo>
                  <a:pt x="142164" y="274974"/>
                </a:lnTo>
                <a:lnTo>
                  <a:pt x="76378" y="274974"/>
                </a:lnTo>
                <a:lnTo>
                  <a:pt x="73282" y="275808"/>
                </a:lnTo>
                <a:lnTo>
                  <a:pt x="70008" y="276224"/>
                </a:lnTo>
                <a:close/>
              </a:path>
              <a:path w="304800" h="304800">
                <a:moveTo>
                  <a:pt x="109537" y="304799"/>
                </a:moveTo>
                <a:lnTo>
                  <a:pt x="97349" y="302500"/>
                </a:lnTo>
                <a:lnTo>
                  <a:pt x="87176" y="296182"/>
                </a:lnTo>
                <a:lnTo>
                  <a:pt x="79893" y="286717"/>
                </a:lnTo>
                <a:lnTo>
                  <a:pt x="76378" y="274974"/>
                </a:lnTo>
                <a:lnTo>
                  <a:pt x="142164" y="274974"/>
                </a:lnTo>
                <a:lnTo>
                  <a:pt x="140252" y="284431"/>
                </a:lnTo>
                <a:lnTo>
                  <a:pt x="133104" y="295029"/>
                </a:lnTo>
                <a:lnTo>
                  <a:pt x="122506" y="302177"/>
                </a:lnTo>
                <a:lnTo>
                  <a:pt x="109537" y="304799"/>
                </a:lnTo>
                <a:close/>
              </a:path>
              <a:path w="304800" h="304800">
                <a:moveTo>
                  <a:pt x="195262" y="304799"/>
                </a:moveTo>
                <a:lnTo>
                  <a:pt x="182293" y="302177"/>
                </a:lnTo>
                <a:lnTo>
                  <a:pt x="171695" y="295029"/>
                </a:lnTo>
                <a:lnTo>
                  <a:pt x="164547" y="284431"/>
                </a:lnTo>
                <a:lnTo>
                  <a:pt x="161924" y="271462"/>
                </a:lnTo>
                <a:lnTo>
                  <a:pt x="161924" y="33337"/>
                </a:lnTo>
                <a:lnTo>
                  <a:pt x="164547" y="20368"/>
                </a:lnTo>
                <a:lnTo>
                  <a:pt x="171695" y="9770"/>
                </a:lnTo>
                <a:lnTo>
                  <a:pt x="182293" y="2622"/>
                </a:lnTo>
                <a:lnTo>
                  <a:pt x="195262" y="0"/>
                </a:lnTo>
                <a:lnTo>
                  <a:pt x="207442" y="2297"/>
                </a:lnTo>
                <a:lnTo>
                  <a:pt x="217601" y="8602"/>
                </a:lnTo>
                <a:lnTo>
                  <a:pt x="224881" y="18032"/>
                </a:lnTo>
                <a:lnTo>
                  <a:pt x="228421" y="29706"/>
                </a:lnTo>
                <a:lnTo>
                  <a:pt x="239896" y="34729"/>
                </a:lnTo>
                <a:lnTo>
                  <a:pt x="249004" y="43055"/>
                </a:lnTo>
                <a:lnTo>
                  <a:pt x="255009" y="53950"/>
                </a:lnTo>
                <a:lnTo>
                  <a:pt x="257174" y="66674"/>
                </a:lnTo>
                <a:lnTo>
                  <a:pt x="257174" y="70246"/>
                </a:lnTo>
                <a:lnTo>
                  <a:pt x="256698" y="73759"/>
                </a:lnTo>
                <a:lnTo>
                  <a:pt x="255746" y="77033"/>
                </a:lnTo>
                <a:lnTo>
                  <a:pt x="267667" y="81843"/>
                </a:lnTo>
                <a:lnTo>
                  <a:pt x="277177" y="90197"/>
                </a:lnTo>
                <a:lnTo>
                  <a:pt x="283472" y="101285"/>
                </a:lnTo>
                <a:lnTo>
                  <a:pt x="285749" y="114299"/>
                </a:lnTo>
                <a:lnTo>
                  <a:pt x="285749" y="123229"/>
                </a:lnTo>
                <a:lnTo>
                  <a:pt x="282713" y="131444"/>
                </a:lnTo>
                <a:lnTo>
                  <a:pt x="277534" y="137933"/>
                </a:lnTo>
                <a:lnTo>
                  <a:pt x="288600" y="145203"/>
                </a:lnTo>
                <a:lnTo>
                  <a:pt x="297217" y="155190"/>
                </a:lnTo>
                <a:lnTo>
                  <a:pt x="302808" y="167309"/>
                </a:lnTo>
                <a:lnTo>
                  <a:pt x="304799" y="180974"/>
                </a:lnTo>
                <a:lnTo>
                  <a:pt x="302528" y="195567"/>
                </a:lnTo>
                <a:lnTo>
                  <a:pt x="296182" y="208329"/>
                </a:lnTo>
                <a:lnTo>
                  <a:pt x="286466" y="218546"/>
                </a:lnTo>
                <a:lnTo>
                  <a:pt x="274081" y="225504"/>
                </a:lnTo>
                <a:lnTo>
                  <a:pt x="275451" y="229433"/>
                </a:lnTo>
                <a:lnTo>
                  <a:pt x="276224" y="233719"/>
                </a:lnTo>
                <a:lnTo>
                  <a:pt x="276224" y="238124"/>
                </a:lnTo>
                <a:lnTo>
                  <a:pt x="273227" y="252943"/>
                </a:lnTo>
                <a:lnTo>
                  <a:pt x="265055" y="265055"/>
                </a:lnTo>
                <a:lnTo>
                  <a:pt x="252943" y="273227"/>
                </a:lnTo>
                <a:lnTo>
                  <a:pt x="244304" y="274974"/>
                </a:lnTo>
                <a:lnTo>
                  <a:pt x="228421" y="274974"/>
                </a:lnTo>
                <a:lnTo>
                  <a:pt x="224906" y="286717"/>
                </a:lnTo>
                <a:lnTo>
                  <a:pt x="217623" y="296182"/>
                </a:lnTo>
                <a:lnTo>
                  <a:pt x="207450" y="302500"/>
                </a:lnTo>
                <a:lnTo>
                  <a:pt x="195262" y="304799"/>
                </a:lnTo>
                <a:close/>
              </a:path>
              <a:path w="304800" h="304800">
                <a:moveTo>
                  <a:pt x="238124" y="276224"/>
                </a:moveTo>
                <a:lnTo>
                  <a:pt x="234791" y="276224"/>
                </a:lnTo>
                <a:lnTo>
                  <a:pt x="231517" y="275808"/>
                </a:lnTo>
                <a:lnTo>
                  <a:pt x="228421" y="274974"/>
                </a:lnTo>
                <a:lnTo>
                  <a:pt x="244304" y="274974"/>
                </a:lnTo>
                <a:lnTo>
                  <a:pt x="238124" y="276224"/>
                </a:lnTo>
                <a:close/>
              </a:path>
            </a:pathLst>
          </a:custGeom>
          <a:solidFill>
            <a:schemeClr val="tx1">
              <a:alpha val="14999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CB5F0962-7E3D-4229-AC27-7F5A1CB6D817}"/>
              </a:ext>
            </a:extLst>
          </p:cNvPr>
          <p:cNvSpPr/>
          <p:nvPr/>
        </p:nvSpPr>
        <p:spPr>
          <a:xfrm>
            <a:off x="2438399" y="5143499"/>
            <a:ext cx="19050" cy="1714500"/>
          </a:xfrm>
          <a:custGeom>
            <a:avLst/>
            <a:gdLst/>
            <a:ahLst/>
            <a:cxnLst/>
            <a:rect l="l" t="t" r="r" b="b"/>
            <a:pathLst>
              <a:path w="19050" h="1714500">
                <a:moveTo>
                  <a:pt x="19049" y="1714499"/>
                </a:moveTo>
                <a:lnTo>
                  <a:pt x="0" y="1714499"/>
                </a:lnTo>
                <a:lnTo>
                  <a:pt x="0" y="0"/>
                </a:lnTo>
                <a:lnTo>
                  <a:pt x="19049" y="0"/>
                </a:lnTo>
                <a:lnTo>
                  <a:pt x="19049" y="1714499"/>
                </a:lnTo>
                <a:close/>
              </a:path>
            </a:pathLst>
          </a:custGeom>
          <a:solidFill>
            <a:srgbClr val="2F363C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1BC696C3-4A79-4160-9C3E-A213141D5840}"/>
              </a:ext>
            </a:extLst>
          </p:cNvPr>
          <p:cNvSpPr/>
          <p:nvPr/>
        </p:nvSpPr>
        <p:spPr>
          <a:xfrm>
            <a:off x="1219199" y="5457824"/>
            <a:ext cx="266700" cy="304800"/>
          </a:xfrm>
          <a:custGeom>
            <a:avLst/>
            <a:gdLst/>
            <a:ahLst/>
            <a:cxnLst/>
            <a:rect l="l" t="t" r="r" b="b"/>
            <a:pathLst>
              <a:path w="266700" h="304800">
                <a:moveTo>
                  <a:pt x="133349" y="123824"/>
                </a:moveTo>
                <a:lnTo>
                  <a:pt x="81447" y="120083"/>
                </a:lnTo>
                <a:lnTo>
                  <a:pt x="39059" y="109879"/>
                </a:lnTo>
                <a:lnTo>
                  <a:pt x="10480" y="94742"/>
                </a:lnTo>
                <a:lnTo>
                  <a:pt x="0" y="76199"/>
                </a:lnTo>
                <a:lnTo>
                  <a:pt x="0" y="47624"/>
                </a:lnTo>
                <a:lnTo>
                  <a:pt x="10480" y="29082"/>
                </a:lnTo>
                <a:lnTo>
                  <a:pt x="39059" y="13945"/>
                </a:lnTo>
                <a:lnTo>
                  <a:pt x="81447" y="3741"/>
                </a:lnTo>
                <a:lnTo>
                  <a:pt x="133349" y="0"/>
                </a:lnTo>
                <a:lnTo>
                  <a:pt x="185252" y="3741"/>
                </a:lnTo>
                <a:lnTo>
                  <a:pt x="227640" y="13945"/>
                </a:lnTo>
                <a:lnTo>
                  <a:pt x="256219" y="29082"/>
                </a:lnTo>
                <a:lnTo>
                  <a:pt x="266699" y="47624"/>
                </a:lnTo>
                <a:lnTo>
                  <a:pt x="266699" y="76199"/>
                </a:lnTo>
                <a:lnTo>
                  <a:pt x="256219" y="94742"/>
                </a:lnTo>
                <a:lnTo>
                  <a:pt x="227640" y="109879"/>
                </a:lnTo>
                <a:lnTo>
                  <a:pt x="185252" y="120083"/>
                </a:lnTo>
                <a:lnTo>
                  <a:pt x="133349" y="123824"/>
                </a:lnTo>
                <a:close/>
              </a:path>
              <a:path w="266700" h="304800">
                <a:moveTo>
                  <a:pt x="133349" y="219074"/>
                </a:moveTo>
                <a:lnTo>
                  <a:pt x="81447" y="215333"/>
                </a:lnTo>
                <a:lnTo>
                  <a:pt x="39059" y="205129"/>
                </a:lnTo>
                <a:lnTo>
                  <a:pt x="10480" y="189992"/>
                </a:lnTo>
                <a:lnTo>
                  <a:pt x="0" y="171449"/>
                </a:lnTo>
                <a:lnTo>
                  <a:pt x="0" y="110787"/>
                </a:lnTo>
                <a:lnTo>
                  <a:pt x="7062" y="115766"/>
                </a:lnTo>
                <a:lnTo>
                  <a:pt x="14955" y="120260"/>
                </a:lnTo>
                <a:lnTo>
                  <a:pt x="54238" y="134185"/>
                </a:lnTo>
                <a:lnTo>
                  <a:pt x="105171" y="141861"/>
                </a:lnTo>
                <a:lnTo>
                  <a:pt x="133349" y="142874"/>
                </a:lnTo>
                <a:lnTo>
                  <a:pt x="266699" y="142874"/>
                </a:lnTo>
                <a:lnTo>
                  <a:pt x="266699" y="171449"/>
                </a:lnTo>
                <a:lnTo>
                  <a:pt x="256219" y="189992"/>
                </a:lnTo>
                <a:lnTo>
                  <a:pt x="227640" y="205129"/>
                </a:lnTo>
                <a:lnTo>
                  <a:pt x="185252" y="215333"/>
                </a:lnTo>
                <a:lnTo>
                  <a:pt x="133349" y="219074"/>
                </a:lnTo>
                <a:close/>
              </a:path>
              <a:path w="266700" h="304800">
                <a:moveTo>
                  <a:pt x="266699" y="142874"/>
                </a:moveTo>
                <a:lnTo>
                  <a:pt x="133349" y="142874"/>
                </a:lnTo>
                <a:lnTo>
                  <a:pt x="161528" y="141861"/>
                </a:lnTo>
                <a:lnTo>
                  <a:pt x="188088" y="138916"/>
                </a:lnTo>
                <a:lnTo>
                  <a:pt x="234076" y="127813"/>
                </a:lnTo>
                <a:lnTo>
                  <a:pt x="266699" y="110787"/>
                </a:lnTo>
                <a:lnTo>
                  <a:pt x="266699" y="142874"/>
                </a:lnTo>
                <a:close/>
              </a:path>
              <a:path w="266700" h="304800">
                <a:moveTo>
                  <a:pt x="133349" y="304799"/>
                </a:moveTo>
                <a:lnTo>
                  <a:pt x="81447" y="301058"/>
                </a:lnTo>
                <a:lnTo>
                  <a:pt x="39059" y="290854"/>
                </a:lnTo>
                <a:lnTo>
                  <a:pt x="10480" y="275717"/>
                </a:lnTo>
                <a:lnTo>
                  <a:pt x="0" y="257174"/>
                </a:lnTo>
                <a:lnTo>
                  <a:pt x="0" y="206037"/>
                </a:lnTo>
                <a:lnTo>
                  <a:pt x="7062" y="211016"/>
                </a:lnTo>
                <a:lnTo>
                  <a:pt x="14955" y="215510"/>
                </a:lnTo>
                <a:lnTo>
                  <a:pt x="54238" y="229435"/>
                </a:lnTo>
                <a:lnTo>
                  <a:pt x="105171" y="237111"/>
                </a:lnTo>
                <a:lnTo>
                  <a:pt x="133349" y="238124"/>
                </a:lnTo>
                <a:lnTo>
                  <a:pt x="266699" y="238124"/>
                </a:lnTo>
                <a:lnTo>
                  <a:pt x="266699" y="257174"/>
                </a:lnTo>
                <a:lnTo>
                  <a:pt x="256219" y="275717"/>
                </a:lnTo>
                <a:lnTo>
                  <a:pt x="227640" y="290854"/>
                </a:lnTo>
                <a:lnTo>
                  <a:pt x="185252" y="301058"/>
                </a:lnTo>
                <a:lnTo>
                  <a:pt x="133349" y="304799"/>
                </a:lnTo>
                <a:close/>
              </a:path>
              <a:path w="266700" h="304800">
                <a:moveTo>
                  <a:pt x="266699" y="238124"/>
                </a:moveTo>
                <a:lnTo>
                  <a:pt x="133349" y="238124"/>
                </a:lnTo>
                <a:lnTo>
                  <a:pt x="161528" y="237111"/>
                </a:lnTo>
                <a:lnTo>
                  <a:pt x="188088" y="234166"/>
                </a:lnTo>
                <a:lnTo>
                  <a:pt x="234076" y="223063"/>
                </a:lnTo>
                <a:lnTo>
                  <a:pt x="266699" y="206037"/>
                </a:lnTo>
                <a:lnTo>
                  <a:pt x="266699" y="238124"/>
                </a:lnTo>
                <a:close/>
              </a:path>
            </a:pathLst>
          </a:custGeom>
          <a:solidFill>
            <a:schemeClr val="tx1">
              <a:alpha val="14999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6790F73F-D05F-415D-85B6-5FE5278DC071}"/>
              </a:ext>
            </a:extLst>
          </p:cNvPr>
          <p:cNvSpPr/>
          <p:nvPr/>
        </p:nvSpPr>
        <p:spPr>
          <a:xfrm>
            <a:off x="7315199" y="5467349"/>
            <a:ext cx="4876800" cy="19050"/>
          </a:xfrm>
          <a:custGeom>
            <a:avLst/>
            <a:gdLst/>
            <a:ahLst/>
            <a:cxnLst/>
            <a:rect l="l" t="t" r="r" b="b"/>
            <a:pathLst>
              <a:path w="4876800" h="19050">
                <a:moveTo>
                  <a:pt x="4876799" y="19049"/>
                </a:moveTo>
                <a:lnTo>
                  <a:pt x="0" y="19049"/>
                </a:lnTo>
                <a:lnTo>
                  <a:pt x="0" y="0"/>
                </a:lnTo>
                <a:lnTo>
                  <a:pt x="4876799" y="0"/>
                </a:lnTo>
                <a:lnTo>
                  <a:pt x="4876799" y="19049"/>
                </a:lnTo>
                <a:close/>
              </a:path>
            </a:pathLst>
          </a:custGeom>
          <a:solidFill>
            <a:srgbClr val="2F363C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9">
            <a:extLst>
              <a:ext uri="{FF2B5EF4-FFF2-40B4-BE49-F238E27FC236}">
                <a16:creationId xmlns:a16="http://schemas.microsoft.com/office/drawing/2014/main" id="{AACB4695-13A7-4748-A90D-83A48A2AB469}"/>
              </a:ext>
            </a:extLst>
          </p:cNvPr>
          <p:cNvSpPr/>
          <p:nvPr/>
        </p:nvSpPr>
        <p:spPr>
          <a:xfrm>
            <a:off x="9982199" y="4429125"/>
            <a:ext cx="381000" cy="304800"/>
          </a:xfrm>
          <a:custGeom>
            <a:avLst/>
            <a:gdLst/>
            <a:ahLst/>
            <a:cxnLst/>
            <a:rect l="l" t="t" r="r" b="b"/>
            <a:pathLst>
              <a:path w="381000" h="304800">
                <a:moveTo>
                  <a:pt x="238124" y="114299"/>
                </a:moveTo>
                <a:lnTo>
                  <a:pt x="142874" y="114299"/>
                </a:lnTo>
                <a:lnTo>
                  <a:pt x="131754" y="112053"/>
                </a:lnTo>
                <a:lnTo>
                  <a:pt x="122671" y="105928"/>
                </a:lnTo>
                <a:lnTo>
                  <a:pt x="116546" y="96845"/>
                </a:lnTo>
                <a:lnTo>
                  <a:pt x="114299" y="85724"/>
                </a:lnTo>
                <a:lnTo>
                  <a:pt x="114299" y="28574"/>
                </a:lnTo>
                <a:lnTo>
                  <a:pt x="116546" y="17454"/>
                </a:lnTo>
                <a:lnTo>
                  <a:pt x="122671" y="8371"/>
                </a:lnTo>
                <a:lnTo>
                  <a:pt x="131754" y="2246"/>
                </a:lnTo>
                <a:lnTo>
                  <a:pt x="142874" y="0"/>
                </a:lnTo>
                <a:lnTo>
                  <a:pt x="238124" y="0"/>
                </a:lnTo>
                <a:lnTo>
                  <a:pt x="249245" y="2246"/>
                </a:lnTo>
                <a:lnTo>
                  <a:pt x="258328" y="8371"/>
                </a:lnTo>
                <a:lnTo>
                  <a:pt x="264453" y="17454"/>
                </a:lnTo>
                <a:lnTo>
                  <a:pt x="266699" y="28574"/>
                </a:lnTo>
                <a:lnTo>
                  <a:pt x="266699" y="38099"/>
                </a:lnTo>
                <a:lnTo>
                  <a:pt x="152399" y="38099"/>
                </a:lnTo>
                <a:lnTo>
                  <a:pt x="152399" y="76199"/>
                </a:lnTo>
                <a:lnTo>
                  <a:pt x="266699" y="76199"/>
                </a:lnTo>
                <a:lnTo>
                  <a:pt x="266699" y="85724"/>
                </a:lnTo>
                <a:lnTo>
                  <a:pt x="264453" y="96845"/>
                </a:lnTo>
                <a:lnTo>
                  <a:pt x="258328" y="105928"/>
                </a:lnTo>
                <a:lnTo>
                  <a:pt x="249245" y="112053"/>
                </a:lnTo>
                <a:lnTo>
                  <a:pt x="238124" y="114299"/>
                </a:lnTo>
                <a:close/>
              </a:path>
              <a:path w="381000" h="304800">
                <a:moveTo>
                  <a:pt x="266699" y="76199"/>
                </a:moveTo>
                <a:lnTo>
                  <a:pt x="228599" y="76199"/>
                </a:lnTo>
                <a:lnTo>
                  <a:pt x="228599" y="38099"/>
                </a:lnTo>
                <a:lnTo>
                  <a:pt x="266699" y="38099"/>
                </a:lnTo>
                <a:lnTo>
                  <a:pt x="266699" y="76199"/>
                </a:lnTo>
                <a:close/>
              </a:path>
              <a:path w="381000" h="304800">
                <a:moveTo>
                  <a:pt x="209549" y="133349"/>
                </a:moveTo>
                <a:lnTo>
                  <a:pt x="171449" y="133349"/>
                </a:lnTo>
                <a:lnTo>
                  <a:pt x="171449" y="114299"/>
                </a:lnTo>
                <a:lnTo>
                  <a:pt x="209549" y="114299"/>
                </a:lnTo>
                <a:lnTo>
                  <a:pt x="209549" y="133349"/>
                </a:lnTo>
                <a:close/>
              </a:path>
              <a:path w="381000" h="304800">
                <a:moveTo>
                  <a:pt x="361949" y="171449"/>
                </a:moveTo>
                <a:lnTo>
                  <a:pt x="19049" y="171449"/>
                </a:lnTo>
                <a:lnTo>
                  <a:pt x="11628" y="169955"/>
                </a:lnTo>
                <a:lnTo>
                  <a:pt x="5573" y="165876"/>
                </a:lnTo>
                <a:lnTo>
                  <a:pt x="1494" y="159821"/>
                </a:lnTo>
                <a:lnTo>
                  <a:pt x="0" y="152399"/>
                </a:lnTo>
                <a:lnTo>
                  <a:pt x="1494" y="144978"/>
                </a:lnTo>
                <a:lnTo>
                  <a:pt x="5573" y="138923"/>
                </a:lnTo>
                <a:lnTo>
                  <a:pt x="11628" y="134844"/>
                </a:lnTo>
                <a:lnTo>
                  <a:pt x="19049" y="133349"/>
                </a:lnTo>
                <a:lnTo>
                  <a:pt x="361949" y="133349"/>
                </a:lnTo>
                <a:lnTo>
                  <a:pt x="369371" y="134844"/>
                </a:lnTo>
                <a:lnTo>
                  <a:pt x="375426" y="138923"/>
                </a:lnTo>
                <a:lnTo>
                  <a:pt x="379505" y="144978"/>
                </a:lnTo>
                <a:lnTo>
                  <a:pt x="380999" y="152399"/>
                </a:lnTo>
                <a:lnTo>
                  <a:pt x="379505" y="159821"/>
                </a:lnTo>
                <a:lnTo>
                  <a:pt x="375426" y="165876"/>
                </a:lnTo>
                <a:lnTo>
                  <a:pt x="369371" y="169955"/>
                </a:lnTo>
                <a:lnTo>
                  <a:pt x="361949" y="171449"/>
                </a:lnTo>
                <a:close/>
              </a:path>
              <a:path w="381000" h="304800">
                <a:moveTo>
                  <a:pt x="114299" y="190499"/>
                </a:moveTo>
                <a:lnTo>
                  <a:pt x="76199" y="190499"/>
                </a:lnTo>
                <a:lnTo>
                  <a:pt x="76199" y="171449"/>
                </a:lnTo>
                <a:lnTo>
                  <a:pt x="114299" y="171449"/>
                </a:lnTo>
                <a:lnTo>
                  <a:pt x="114299" y="190499"/>
                </a:lnTo>
                <a:close/>
              </a:path>
              <a:path w="381000" h="304800">
                <a:moveTo>
                  <a:pt x="304799" y="190499"/>
                </a:moveTo>
                <a:lnTo>
                  <a:pt x="266699" y="190499"/>
                </a:lnTo>
                <a:lnTo>
                  <a:pt x="266699" y="171449"/>
                </a:lnTo>
                <a:lnTo>
                  <a:pt x="304799" y="171449"/>
                </a:lnTo>
                <a:lnTo>
                  <a:pt x="304799" y="190499"/>
                </a:lnTo>
                <a:close/>
              </a:path>
              <a:path w="381000" h="304800">
                <a:moveTo>
                  <a:pt x="142874" y="304799"/>
                </a:moveTo>
                <a:lnTo>
                  <a:pt x="47624" y="304799"/>
                </a:lnTo>
                <a:lnTo>
                  <a:pt x="36504" y="302553"/>
                </a:lnTo>
                <a:lnTo>
                  <a:pt x="27421" y="296428"/>
                </a:lnTo>
                <a:lnTo>
                  <a:pt x="21296" y="287345"/>
                </a:lnTo>
                <a:lnTo>
                  <a:pt x="19049" y="276224"/>
                </a:lnTo>
                <a:lnTo>
                  <a:pt x="19049" y="219074"/>
                </a:lnTo>
                <a:lnTo>
                  <a:pt x="21296" y="207954"/>
                </a:lnTo>
                <a:lnTo>
                  <a:pt x="27421" y="198871"/>
                </a:lnTo>
                <a:lnTo>
                  <a:pt x="36504" y="192746"/>
                </a:lnTo>
                <a:lnTo>
                  <a:pt x="47624" y="190499"/>
                </a:lnTo>
                <a:lnTo>
                  <a:pt x="142874" y="190499"/>
                </a:lnTo>
                <a:lnTo>
                  <a:pt x="153995" y="192746"/>
                </a:lnTo>
                <a:lnTo>
                  <a:pt x="163078" y="198871"/>
                </a:lnTo>
                <a:lnTo>
                  <a:pt x="169203" y="207954"/>
                </a:lnTo>
                <a:lnTo>
                  <a:pt x="171449" y="219074"/>
                </a:lnTo>
                <a:lnTo>
                  <a:pt x="171449" y="228599"/>
                </a:lnTo>
                <a:lnTo>
                  <a:pt x="57149" y="228599"/>
                </a:lnTo>
                <a:lnTo>
                  <a:pt x="57149" y="266699"/>
                </a:lnTo>
                <a:lnTo>
                  <a:pt x="171449" y="266699"/>
                </a:lnTo>
                <a:lnTo>
                  <a:pt x="171449" y="276224"/>
                </a:lnTo>
                <a:lnTo>
                  <a:pt x="169203" y="287345"/>
                </a:lnTo>
                <a:lnTo>
                  <a:pt x="163078" y="296428"/>
                </a:lnTo>
                <a:lnTo>
                  <a:pt x="153995" y="302553"/>
                </a:lnTo>
                <a:lnTo>
                  <a:pt x="142874" y="304799"/>
                </a:lnTo>
                <a:close/>
              </a:path>
              <a:path w="381000" h="304800">
                <a:moveTo>
                  <a:pt x="333374" y="304799"/>
                </a:moveTo>
                <a:lnTo>
                  <a:pt x="238124" y="304799"/>
                </a:lnTo>
                <a:lnTo>
                  <a:pt x="227004" y="302553"/>
                </a:lnTo>
                <a:lnTo>
                  <a:pt x="217921" y="296428"/>
                </a:lnTo>
                <a:lnTo>
                  <a:pt x="211796" y="287345"/>
                </a:lnTo>
                <a:lnTo>
                  <a:pt x="209549" y="276224"/>
                </a:lnTo>
                <a:lnTo>
                  <a:pt x="209549" y="219074"/>
                </a:lnTo>
                <a:lnTo>
                  <a:pt x="211796" y="207954"/>
                </a:lnTo>
                <a:lnTo>
                  <a:pt x="217921" y="198871"/>
                </a:lnTo>
                <a:lnTo>
                  <a:pt x="227004" y="192746"/>
                </a:lnTo>
                <a:lnTo>
                  <a:pt x="238124" y="190499"/>
                </a:lnTo>
                <a:lnTo>
                  <a:pt x="333374" y="190499"/>
                </a:lnTo>
                <a:lnTo>
                  <a:pt x="344495" y="192746"/>
                </a:lnTo>
                <a:lnTo>
                  <a:pt x="353578" y="198871"/>
                </a:lnTo>
                <a:lnTo>
                  <a:pt x="359703" y="207954"/>
                </a:lnTo>
                <a:lnTo>
                  <a:pt x="361949" y="219074"/>
                </a:lnTo>
                <a:lnTo>
                  <a:pt x="361949" y="228599"/>
                </a:lnTo>
                <a:lnTo>
                  <a:pt x="247649" y="228599"/>
                </a:lnTo>
                <a:lnTo>
                  <a:pt x="247649" y="266699"/>
                </a:lnTo>
                <a:lnTo>
                  <a:pt x="361949" y="266699"/>
                </a:lnTo>
                <a:lnTo>
                  <a:pt x="361949" y="276224"/>
                </a:lnTo>
                <a:lnTo>
                  <a:pt x="359703" y="287345"/>
                </a:lnTo>
                <a:lnTo>
                  <a:pt x="353578" y="296428"/>
                </a:lnTo>
                <a:lnTo>
                  <a:pt x="344495" y="302553"/>
                </a:lnTo>
                <a:lnTo>
                  <a:pt x="333374" y="304799"/>
                </a:lnTo>
                <a:close/>
              </a:path>
              <a:path w="381000" h="304800">
                <a:moveTo>
                  <a:pt x="171449" y="266699"/>
                </a:moveTo>
                <a:lnTo>
                  <a:pt x="133349" y="266699"/>
                </a:lnTo>
                <a:lnTo>
                  <a:pt x="133349" y="228599"/>
                </a:lnTo>
                <a:lnTo>
                  <a:pt x="171449" y="228599"/>
                </a:lnTo>
                <a:lnTo>
                  <a:pt x="171449" y="266699"/>
                </a:lnTo>
                <a:close/>
              </a:path>
              <a:path w="381000" h="304800">
                <a:moveTo>
                  <a:pt x="361949" y="266699"/>
                </a:moveTo>
                <a:lnTo>
                  <a:pt x="323849" y="266699"/>
                </a:lnTo>
                <a:lnTo>
                  <a:pt x="323849" y="228599"/>
                </a:lnTo>
                <a:lnTo>
                  <a:pt x="361949" y="228599"/>
                </a:lnTo>
                <a:lnTo>
                  <a:pt x="361949" y="266699"/>
                </a:lnTo>
                <a:close/>
              </a:path>
            </a:pathLst>
          </a:custGeom>
          <a:solidFill>
            <a:schemeClr val="tx1">
              <a:alpha val="14999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29324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8">
            <a:extLst>
              <a:ext uri="{FF2B5EF4-FFF2-40B4-BE49-F238E27FC236}">
                <a16:creationId xmlns:a16="http://schemas.microsoft.com/office/drawing/2014/main" id="{B7B380C8-DBFE-480F-AFF6-FA35717B5A95}"/>
              </a:ext>
            </a:extLst>
          </p:cNvPr>
          <p:cNvSpPr/>
          <p:nvPr/>
        </p:nvSpPr>
        <p:spPr>
          <a:xfrm>
            <a:off x="0" y="1142999"/>
            <a:ext cx="57150" cy="1143000"/>
          </a:xfrm>
          <a:custGeom>
            <a:avLst/>
            <a:gdLst/>
            <a:ahLst/>
            <a:cxnLst/>
            <a:rect l="l" t="t" r="r" b="b"/>
            <a:pathLst>
              <a:path w="57150" h="1143000">
                <a:moveTo>
                  <a:pt x="57149" y="1142999"/>
                </a:moveTo>
                <a:lnTo>
                  <a:pt x="0" y="1142999"/>
                </a:lnTo>
                <a:lnTo>
                  <a:pt x="0" y="0"/>
                </a:lnTo>
                <a:lnTo>
                  <a:pt x="57149" y="0"/>
                </a:lnTo>
                <a:lnTo>
                  <a:pt x="57149" y="1142999"/>
                </a:lnTo>
                <a:close/>
              </a:path>
            </a:pathLst>
          </a:custGeom>
          <a:solidFill>
            <a:srgbClr val="1F6F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4">
            <a:extLst>
              <a:ext uri="{FF2B5EF4-FFF2-40B4-BE49-F238E27FC236}">
                <a16:creationId xmlns:a16="http://schemas.microsoft.com/office/drawing/2014/main" id="{5BB235A6-6E1D-41E3-9E41-1AF5D27D99E3}"/>
              </a:ext>
            </a:extLst>
          </p:cNvPr>
          <p:cNvSpPr/>
          <p:nvPr/>
        </p:nvSpPr>
        <p:spPr>
          <a:xfrm>
            <a:off x="8534399" y="504992"/>
            <a:ext cx="3657600" cy="19050"/>
          </a:xfrm>
          <a:custGeom>
            <a:avLst/>
            <a:gdLst/>
            <a:ahLst/>
            <a:cxnLst/>
            <a:rect l="l" t="t" r="r" b="b"/>
            <a:pathLst>
              <a:path w="3657600" h="19050">
                <a:moveTo>
                  <a:pt x="3657599" y="19049"/>
                </a:moveTo>
                <a:lnTo>
                  <a:pt x="0" y="19049"/>
                </a:lnTo>
                <a:lnTo>
                  <a:pt x="0" y="0"/>
                </a:lnTo>
                <a:lnTo>
                  <a:pt x="3657599" y="0"/>
                </a:lnTo>
                <a:lnTo>
                  <a:pt x="3657599" y="19049"/>
                </a:lnTo>
                <a:close/>
              </a:path>
            </a:pathLst>
          </a:custGeom>
          <a:solidFill>
            <a:srgbClr val="2F363C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31B70CCA-0344-4C09-8B87-E94AFF2831F8}"/>
              </a:ext>
            </a:extLst>
          </p:cNvPr>
          <p:cNvSpPr txBox="1">
            <a:spLocks/>
          </p:cNvSpPr>
          <p:nvPr/>
        </p:nvSpPr>
        <p:spPr>
          <a:xfrm>
            <a:off x="596898" y="417903"/>
            <a:ext cx="6861177" cy="47897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altLang="ko-KR" sz="3000" dirty="0">
                <a:solidFill>
                  <a:srgbClr val="1F6FE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r>
              <a:rPr lang="en-US" altLang="ko-KR" sz="3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개요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034528DD-83B9-4D3C-8B09-EB241C17CA4C}"/>
              </a:ext>
            </a:extLst>
          </p:cNvPr>
          <p:cNvSpPr/>
          <p:nvPr/>
        </p:nvSpPr>
        <p:spPr>
          <a:xfrm>
            <a:off x="609599" y="924092"/>
            <a:ext cx="10972800" cy="19050"/>
          </a:xfrm>
          <a:custGeom>
            <a:avLst/>
            <a:gdLst/>
            <a:ahLst/>
            <a:cxnLst/>
            <a:rect l="l" t="t" r="r" b="b"/>
            <a:pathLst>
              <a:path w="10972800" h="19050">
                <a:moveTo>
                  <a:pt x="10972799" y="19049"/>
                </a:moveTo>
                <a:lnTo>
                  <a:pt x="0" y="19049"/>
                </a:lnTo>
                <a:lnTo>
                  <a:pt x="0" y="0"/>
                </a:lnTo>
                <a:lnTo>
                  <a:pt x="10972799" y="0"/>
                </a:lnTo>
                <a:lnTo>
                  <a:pt x="10972799" y="19049"/>
                </a:lnTo>
                <a:close/>
              </a:path>
            </a:pathLst>
          </a:custGeom>
          <a:solidFill>
            <a:srgbClr val="2F363C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6">
            <a:extLst>
              <a:ext uri="{FF2B5EF4-FFF2-40B4-BE49-F238E27FC236}">
                <a16:creationId xmlns:a16="http://schemas.microsoft.com/office/drawing/2014/main" id="{53434408-3771-418C-91D2-82C6E8125153}"/>
              </a:ext>
            </a:extLst>
          </p:cNvPr>
          <p:cNvSpPr/>
          <p:nvPr/>
        </p:nvSpPr>
        <p:spPr>
          <a:xfrm>
            <a:off x="5934074" y="3533608"/>
            <a:ext cx="9525" cy="2819400"/>
          </a:xfrm>
          <a:custGeom>
            <a:avLst/>
            <a:gdLst/>
            <a:ahLst/>
            <a:cxnLst/>
            <a:rect l="l" t="t" r="r" b="b"/>
            <a:pathLst>
              <a:path w="9525" h="2819400">
                <a:moveTo>
                  <a:pt x="9524" y="2819399"/>
                </a:moveTo>
                <a:lnTo>
                  <a:pt x="0" y="2819399"/>
                </a:lnTo>
                <a:lnTo>
                  <a:pt x="0" y="0"/>
                </a:lnTo>
                <a:lnTo>
                  <a:pt x="9524" y="0"/>
                </a:lnTo>
                <a:lnTo>
                  <a:pt x="9524" y="2819399"/>
                </a:lnTo>
                <a:close/>
              </a:path>
            </a:pathLst>
          </a:custGeom>
          <a:solidFill>
            <a:srgbClr val="E4E7EB"/>
          </a:solidFill>
        </p:spPr>
        <p:txBody>
          <a:bodyPr wrap="square" lIns="0" tIns="0" rIns="0" bIns="0" rtlCol="0"/>
          <a:lstStyle/>
          <a:p>
            <a:endParaRPr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34" name="object 7">
            <a:extLst>
              <a:ext uri="{FF2B5EF4-FFF2-40B4-BE49-F238E27FC236}">
                <a16:creationId xmlns:a16="http://schemas.microsoft.com/office/drawing/2014/main" id="{50863B32-DF0A-492C-A7FB-42F9904A83EC}"/>
              </a:ext>
            </a:extLst>
          </p:cNvPr>
          <p:cNvGrpSpPr/>
          <p:nvPr/>
        </p:nvGrpSpPr>
        <p:grpSpPr>
          <a:xfrm>
            <a:off x="609599" y="3990808"/>
            <a:ext cx="5133975" cy="685800"/>
            <a:chOff x="609599" y="2514599"/>
            <a:chExt cx="5133975" cy="685800"/>
          </a:xfrm>
        </p:grpSpPr>
        <p:sp>
          <p:nvSpPr>
            <p:cNvPr id="35" name="object 8">
              <a:extLst>
                <a:ext uri="{FF2B5EF4-FFF2-40B4-BE49-F238E27FC236}">
                  <a16:creationId xmlns:a16="http://schemas.microsoft.com/office/drawing/2014/main" id="{A8F301C0-45CA-4CCF-977D-E3023B9F2999}"/>
                </a:ext>
              </a:extLst>
            </p:cNvPr>
            <p:cNvSpPr/>
            <p:nvPr/>
          </p:nvSpPr>
          <p:spPr>
            <a:xfrm>
              <a:off x="628649" y="2514599"/>
              <a:ext cx="5114925" cy="685800"/>
            </a:xfrm>
            <a:custGeom>
              <a:avLst/>
              <a:gdLst/>
              <a:ahLst/>
              <a:cxnLst/>
              <a:rect l="l" t="t" r="r" b="b"/>
              <a:pathLst>
                <a:path w="5114925" h="685800">
                  <a:moveTo>
                    <a:pt x="5043727" y="685799"/>
                  </a:moveTo>
                  <a:lnTo>
                    <a:pt x="53397" y="685799"/>
                  </a:lnTo>
                  <a:lnTo>
                    <a:pt x="49680" y="685311"/>
                  </a:lnTo>
                  <a:lnTo>
                    <a:pt x="14085" y="659943"/>
                  </a:lnTo>
                  <a:lnTo>
                    <a:pt x="366" y="619558"/>
                  </a:lnTo>
                  <a:lnTo>
                    <a:pt x="0" y="614603"/>
                  </a:lnTo>
                  <a:lnTo>
                    <a:pt x="0" y="609599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20" y="2439"/>
                  </a:lnTo>
                  <a:lnTo>
                    <a:pt x="53397" y="0"/>
                  </a:lnTo>
                  <a:lnTo>
                    <a:pt x="5043727" y="0"/>
                  </a:lnTo>
                  <a:lnTo>
                    <a:pt x="5085218" y="15621"/>
                  </a:lnTo>
                  <a:lnTo>
                    <a:pt x="5111038" y="51661"/>
                  </a:lnTo>
                  <a:lnTo>
                    <a:pt x="5114924" y="71196"/>
                  </a:lnTo>
                  <a:lnTo>
                    <a:pt x="5114924" y="614603"/>
                  </a:lnTo>
                  <a:lnTo>
                    <a:pt x="5099302" y="656093"/>
                  </a:lnTo>
                  <a:lnTo>
                    <a:pt x="5063262" y="681913"/>
                  </a:lnTo>
                  <a:lnTo>
                    <a:pt x="5048683" y="685311"/>
                  </a:lnTo>
                  <a:lnTo>
                    <a:pt x="5043727" y="6857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6" name="object 9">
              <a:extLst>
                <a:ext uri="{FF2B5EF4-FFF2-40B4-BE49-F238E27FC236}">
                  <a16:creationId xmlns:a16="http://schemas.microsoft.com/office/drawing/2014/main" id="{C36BABFA-184E-4C57-8C7A-C2FAA044428C}"/>
                </a:ext>
              </a:extLst>
            </p:cNvPr>
            <p:cNvSpPr/>
            <p:nvPr/>
          </p:nvSpPr>
          <p:spPr>
            <a:xfrm>
              <a:off x="609599" y="2514877"/>
              <a:ext cx="70485" cy="685800"/>
            </a:xfrm>
            <a:custGeom>
              <a:avLst/>
              <a:gdLst/>
              <a:ahLst/>
              <a:cxnLst/>
              <a:rect l="l" t="t" r="r" b="b"/>
              <a:pathLst>
                <a:path w="70484" h="685800">
                  <a:moveTo>
                    <a:pt x="70450" y="685244"/>
                  </a:moveTo>
                  <a:lnTo>
                    <a:pt x="33857" y="672691"/>
                  </a:lnTo>
                  <a:lnTo>
                    <a:pt x="5800" y="638482"/>
                  </a:lnTo>
                  <a:lnTo>
                    <a:pt x="0" y="6093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609322"/>
                  </a:lnTo>
                  <a:lnTo>
                    <a:pt x="44514" y="651664"/>
                  </a:lnTo>
                  <a:lnTo>
                    <a:pt x="66287" y="683588"/>
                  </a:lnTo>
                  <a:lnTo>
                    <a:pt x="70450" y="685244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7" name="object 10">
              <a:extLst>
                <a:ext uri="{FF2B5EF4-FFF2-40B4-BE49-F238E27FC236}">
                  <a16:creationId xmlns:a16="http://schemas.microsoft.com/office/drawing/2014/main" id="{9DAE1416-153F-4264-88F9-E27C54AE52B7}"/>
                </a:ext>
              </a:extLst>
            </p:cNvPr>
            <p:cNvSpPr/>
            <p:nvPr/>
          </p:nvSpPr>
          <p:spPr>
            <a:xfrm>
              <a:off x="800099" y="26669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8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5" y="296335"/>
                  </a:lnTo>
                  <a:lnTo>
                    <a:pt x="11130" y="254666"/>
                  </a:lnTo>
                  <a:lnTo>
                    <a:pt x="915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5" y="92572"/>
                  </a:lnTo>
                  <a:lnTo>
                    <a:pt x="55796" y="55796"/>
                  </a:lnTo>
                  <a:lnTo>
                    <a:pt x="92572" y="27095"/>
                  </a:lnTo>
                  <a:lnTo>
                    <a:pt x="135199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7" y="27095"/>
                  </a:lnTo>
                  <a:lnTo>
                    <a:pt x="325203" y="55796"/>
                  </a:lnTo>
                  <a:lnTo>
                    <a:pt x="353903" y="92572"/>
                  </a:lnTo>
                  <a:lnTo>
                    <a:pt x="372799" y="135199"/>
                  </a:lnTo>
                  <a:lnTo>
                    <a:pt x="380771" y="181141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9" y="245799"/>
                  </a:lnTo>
                  <a:lnTo>
                    <a:pt x="353903" y="288427"/>
                  </a:lnTo>
                  <a:lnTo>
                    <a:pt x="325203" y="325203"/>
                  </a:lnTo>
                  <a:lnTo>
                    <a:pt x="288427" y="353903"/>
                  </a:lnTo>
                  <a:lnTo>
                    <a:pt x="245799" y="372798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38" name="object 11">
              <a:extLst>
                <a:ext uri="{FF2B5EF4-FFF2-40B4-BE49-F238E27FC236}">
                  <a16:creationId xmlns:a16="http://schemas.microsoft.com/office/drawing/2014/main" id="{AEBE0C9D-D25A-490F-95D2-57D3E25C814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9162" y="2790813"/>
              <a:ext cx="142874" cy="133372"/>
            </a:xfrm>
            <a:prstGeom prst="rect">
              <a:avLst/>
            </a:prstGeom>
          </p:spPr>
        </p:pic>
      </p:grpSp>
      <p:grpSp>
        <p:nvGrpSpPr>
          <p:cNvPr id="39" name="object 12">
            <a:extLst>
              <a:ext uri="{FF2B5EF4-FFF2-40B4-BE49-F238E27FC236}">
                <a16:creationId xmlns:a16="http://schemas.microsoft.com/office/drawing/2014/main" id="{87A760B0-7193-4BD3-AF07-F28C5C3C8D51}"/>
              </a:ext>
            </a:extLst>
          </p:cNvPr>
          <p:cNvGrpSpPr/>
          <p:nvPr/>
        </p:nvGrpSpPr>
        <p:grpSpPr>
          <a:xfrm>
            <a:off x="609599" y="4829008"/>
            <a:ext cx="5133975" cy="685800"/>
            <a:chOff x="609599" y="3352799"/>
            <a:chExt cx="5133975" cy="685800"/>
          </a:xfrm>
        </p:grpSpPr>
        <p:sp>
          <p:nvSpPr>
            <p:cNvPr id="40" name="object 13">
              <a:extLst>
                <a:ext uri="{FF2B5EF4-FFF2-40B4-BE49-F238E27FC236}">
                  <a16:creationId xmlns:a16="http://schemas.microsoft.com/office/drawing/2014/main" id="{53DDAC16-3ACE-4F9F-B618-3F3E53EE7F6A}"/>
                </a:ext>
              </a:extLst>
            </p:cNvPr>
            <p:cNvSpPr/>
            <p:nvPr/>
          </p:nvSpPr>
          <p:spPr>
            <a:xfrm>
              <a:off x="628649" y="3352799"/>
              <a:ext cx="5114925" cy="685800"/>
            </a:xfrm>
            <a:custGeom>
              <a:avLst/>
              <a:gdLst/>
              <a:ahLst/>
              <a:cxnLst/>
              <a:rect l="l" t="t" r="r" b="b"/>
              <a:pathLst>
                <a:path w="5114925" h="685800">
                  <a:moveTo>
                    <a:pt x="5043727" y="685799"/>
                  </a:moveTo>
                  <a:lnTo>
                    <a:pt x="53397" y="685799"/>
                  </a:lnTo>
                  <a:lnTo>
                    <a:pt x="49680" y="685311"/>
                  </a:lnTo>
                  <a:lnTo>
                    <a:pt x="14085" y="659943"/>
                  </a:lnTo>
                  <a:lnTo>
                    <a:pt x="366" y="619558"/>
                  </a:lnTo>
                  <a:lnTo>
                    <a:pt x="0" y="614603"/>
                  </a:lnTo>
                  <a:lnTo>
                    <a:pt x="0" y="609599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20" y="2439"/>
                  </a:lnTo>
                  <a:lnTo>
                    <a:pt x="53397" y="0"/>
                  </a:lnTo>
                  <a:lnTo>
                    <a:pt x="5043727" y="0"/>
                  </a:lnTo>
                  <a:lnTo>
                    <a:pt x="5085218" y="15621"/>
                  </a:lnTo>
                  <a:lnTo>
                    <a:pt x="5111038" y="51661"/>
                  </a:lnTo>
                  <a:lnTo>
                    <a:pt x="5114924" y="71196"/>
                  </a:lnTo>
                  <a:lnTo>
                    <a:pt x="5114924" y="614603"/>
                  </a:lnTo>
                  <a:lnTo>
                    <a:pt x="5099302" y="656093"/>
                  </a:lnTo>
                  <a:lnTo>
                    <a:pt x="5063262" y="681913"/>
                  </a:lnTo>
                  <a:lnTo>
                    <a:pt x="5048683" y="685311"/>
                  </a:lnTo>
                  <a:lnTo>
                    <a:pt x="5043727" y="6857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1" name="object 14">
              <a:extLst>
                <a:ext uri="{FF2B5EF4-FFF2-40B4-BE49-F238E27FC236}">
                  <a16:creationId xmlns:a16="http://schemas.microsoft.com/office/drawing/2014/main" id="{62137B55-7093-4729-9296-A2AC57521341}"/>
                </a:ext>
              </a:extLst>
            </p:cNvPr>
            <p:cNvSpPr/>
            <p:nvPr/>
          </p:nvSpPr>
          <p:spPr>
            <a:xfrm>
              <a:off x="609599" y="3353077"/>
              <a:ext cx="70485" cy="685800"/>
            </a:xfrm>
            <a:custGeom>
              <a:avLst/>
              <a:gdLst/>
              <a:ahLst/>
              <a:cxnLst/>
              <a:rect l="l" t="t" r="r" b="b"/>
              <a:pathLst>
                <a:path w="70484" h="685800">
                  <a:moveTo>
                    <a:pt x="70450" y="685244"/>
                  </a:moveTo>
                  <a:lnTo>
                    <a:pt x="33857" y="672691"/>
                  </a:lnTo>
                  <a:lnTo>
                    <a:pt x="5800" y="638482"/>
                  </a:lnTo>
                  <a:lnTo>
                    <a:pt x="0" y="6093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609322"/>
                  </a:lnTo>
                  <a:lnTo>
                    <a:pt x="44514" y="651664"/>
                  </a:lnTo>
                  <a:lnTo>
                    <a:pt x="66287" y="683588"/>
                  </a:lnTo>
                  <a:lnTo>
                    <a:pt x="70450" y="685244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2" name="object 15">
              <a:extLst>
                <a:ext uri="{FF2B5EF4-FFF2-40B4-BE49-F238E27FC236}">
                  <a16:creationId xmlns:a16="http://schemas.microsoft.com/office/drawing/2014/main" id="{7D79C522-06A9-407B-BB46-6297F6F48D34}"/>
                </a:ext>
              </a:extLst>
            </p:cNvPr>
            <p:cNvSpPr/>
            <p:nvPr/>
          </p:nvSpPr>
          <p:spPr>
            <a:xfrm>
              <a:off x="800099" y="35051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9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5" y="296335"/>
                  </a:lnTo>
                  <a:lnTo>
                    <a:pt x="11130" y="254666"/>
                  </a:lnTo>
                  <a:lnTo>
                    <a:pt x="915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200"/>
                  </a:lnTo>
                  <a:lnTo>
                    <a:pt x="27095" y="92572"/>
                  </a:lnTo>
                  <a:lnTo>
                    <a:pt x="55796" y="55796"/>
                  </a:lnTo>
                  <a:lnTo>
                    <a:pt x="92572" y="27095"/>
                  </a:lnTo>
                  <a:lnTo>
                    <a:pt x="135199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7" y="27095"/>
                  </a:lnTo>
                  <a:lnTo>
                    <a:pt x="325203" y="55796"/>
                  </a:lnTo>
                  <a:lnTo>
                    <a:pt x="353903" y="92572"/>
                  </a:lnTo>
                  <a:lnTo>
                    <a:pt x="372799" y="135200"/>
                  </a:lnTo>
                  <a:lnTo>
                    <a:pt x="380771" y="181141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9" y="245799"/>
                  </a:lnTo>
                  <a:lnTo>
                    <a:pt x="353903" y="288426"/>
                  </a:lnTo>
                  <a:lnTo>
                    <a:pt x="325203" y="325203"/>
                  </a:lnTo>
                  <a:lnTo>
                    <a:pt x="288427" y="353903"/>
                  </a:lnTo>
                  <a:lnTo>
                    <a:pt x="245799" y="372799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43" name="object 16">
              <a:extLst>
                <a:ext uri="{FF2B5EF4-FFF2-40B4-BE49-F238E27FC236}">
                  <a16:creationId xmlns:a16="http://schemas.microsoft.com/office/drawing/2014/main" id="{3E354012-4A21-41CD-BC79-4F27337C8571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5349" y="3619499"/>
              <a:ext cx="190499" cy="152399"/>
            </a:xfrm>
            <a:prstGeom prst="rect">
              <a:avLst/>
            </a:prstGeom>
          </p:spPr>
        </p:pic>
      </p:grpSp>
      <p:grpSp>
        <p:nvGrpSpPr>
          <p:cNvPr id="44" name="object 17">
            <a:extLst>
              <a:ext uri="{FF2B5EF4-FFF2-40B4-BE49-F238E27FC236}">
                <a16:creationId xmlns:a16="http://schemas.microsoft.com/office/drawing/2014/main" id="{86A5A524-C8B8-402B-B7D9-03C2564CB463}"/>
              </a:ext>
            </a:extLst>
          </p:cNvPr>
          <p:cNvGrpSpPr/>
          <p:nvPr/>
        </p:nvGrpSpPr>
        <p:grpSpPr>
          <a:xfrm>
            <a:off x="609599" y="5667208"/>
            <a:ext cx="5133975" cy="685800"/>
            <a:chOff x="609599" y="4190999"/>
            <a:chExt cx="5133975" cy="685800"/>
          </a:xfrm>
        </p:grpSpPr>
        <p:sp>
          <p:nvSpPr>
            <p:cNvPr id="45" name="object 18">
              <a:extLst>
                <a:ext uri="{FF2B5EF4-FFF2-40B4-BE49-F238E27FC236}">
                  <a16:creationId xmlns:a16="http://schemas.microsoft.com/office/drawing/2014/main" id="{557B3478-80F8-439D-AE92-2D3732F9CDFE}"/>
                </a:ext>
              </a:extLst>
            </p:cNvPr>
            <p:cNvSpPr/>
            <p:nvPr/>
          </p:nvSpPr>
          <p:spPr>
            <a:xfrm>
              <a:off x="628649" y="4190999"/>
              <a:ext cx="5114925" cy="685800"/>
            </a:xfrm>
            <a:custGeom>
              <a:avLst/>
              <a:gdLst/>
              <a:ahLst/>
              <a:cxnLst/>
              <a:rect l="l" t="t" r="r" b="b"/>
              <a:pathLst>
                <a:path w="5114925" h="685800">
                  <a:moveTo>
                    <a:pt x="5043727" y="685799"/>
                  </a:moveTo>
                  <a:lnTo>
                    <a:pt x="53397" y="685799"/>
                  </a:lnTo>
                  <a:lnTo>
                    <a:pt x="49680" y="685311"/>
                  </a:lnTo>
                  <a:lnTo>
                    <a:pt x="14085" y="659943"/>
                  </a:lnTo>
                  <a:lnTo>
                    <a:pt x="366" y="619558"/>
                  </a:lnTo>
                  <a:lnTo>
                    <a:pt x="0" y="614603"/>
                  </a:lnTo>
                  <a:lnTo>
                    <a:pt x="0" y="609599"/>
                  </a:lnTo>
                  <a:lnTo>
                    <a:pt x="0" y="71196"/>
                  </a:lnTo>
                  <a:lnTo>
                    <a:pt x="11716" y="29704"/>
                  </a:lnTo>
                  <a:lnTo>
                    <a:pt x="42320" y="2440"/>
                  </a:lnTo>
                  <a:lnTo>
                    <a:pt x="53397" y="0"/>
                  </a:lnTo>
                  <a:lnTo>
                    <a:pt x="5043727" y="0"/>
                  </a:lnTo>
                  <a:lnTo>
                    <a:pt x="5085218" y="15621"/>
                  </a:lnTo>
                  <a:lnTo>
                    <a:pt x="5111038" y="51661"/>
                  </a:lnTo>
                  <a:lnTo>
                    <a:pt x="5114924" y="71196"/>
                  </a:lnTo>
                  <a:lnTo>
                    <a:pt x="5114924" y="614603"/>
                  </a:lnTo>
                  <a:lnTo>
                    <a:pt x="5099302" y="656093"/>
                  </a:lnTo>
                  <a:lnTo>
                    <a:pt x="5063262" y="681913"/>
                  </a:lnTo>
                  <a:lnTo>
                    <a:pt x="5048683" y="685311"/>
                  </a:lnTo>
                  <a:lnTo>
                    <a:pt x="5043727" y="6857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6" name="object 19">
              <a:extLst>
                <a:ext uri="{FF2B5EF4-FFF2-40B4-BE49-F238E27FC236}">
                  <a16:creationId xmlns:a16="http://schemas.microsoft.com/office/drawing/2014/main" id="{E59BCFB3-DE4D-4567-88DF-3B6AED0165C1}"/>
                </a:ext>
              </a:extLst>
            </p:cNvPr>
            <p:cNvSpPr/>
            <p:nvPr/>
          </p:nvSpPr>
          <p:spPr>
            <a:xfrm>
              <a:off x="609599" y="4191277"/>
              <a:ext cx="70485" cy="685800"/>
            </a:xfrm>
            <a:custGeom>
              <a:avLst/>
              <a:gdLst/>
              <a:ahLst/>
              <a:cxnLst/>
              <a:rect l="l" t="t" r="r" b="b"/>
              <a:pathLst>
                <a:path w="70484" h="685800">
                  <a:moveTo>
                    <a:pt x="70450" y="685244"/>
                  </a:moveTo>
                  <a:lnTo>
                    <a:pt x="33857" y="672691"/>
                  </a:lnTo>
                  <a:lnTo>
                    <a:pt x="5800" y="638482"/>
                  </a:lnTo>
                  <a:lnTo>
                    <a:pt x="0" y="6093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0"/>
                  </a:lnTo>
                  <a:lnTo>
                    <a:pt x="38100" y="75922"/>
                  </a:lnTo>
                  <a:lnTo>
                    <a:pt x="38100" y="609322"/>
                  </a:lnTo>
                  <a:lnTo>
                    <a:pt x="44514" y="651664"/>
                  </a:lnTo>
                  <a:lnTo>
                    <a:pt x="66287" y="683588"/>
                  </a:lnTo>
                  <a:lnTo>
                    <a:pt x="70450" y="685244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7" name="object 20">
              <a:extLst>
                <a:ext uri="{FF2B5EF4-FFF2-40B4-BE49-F238E27FC236}">
                  <a16:creationId xmlns:a16="http://schemas.microsoft.com/office/drawing/2014/main" id="{FA256725-88C0-4856-9F63-B18203E8C210}"/>
                </a:ext>
              </a:extLst>
            </p:cNvPr>
            <p:cNvSpPr/>
            <p:nvPr/>
          </p:nvSpPr>
          <p:spPr>
            <a:xfrm>
              <a:off x="800099" y="43433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8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5" y="296335"/>
                  </a:lnTo>
                  <a:lnTo>
                    <a:pt x="11130" y="254666"/>
                  </a:lnTo>
                  <a:lnTo>
                    <a:pt x="915" y="209172"/>
                  </a:lnTo>
                  <a:lnTo>
                    <a:pt x="0" y="190499"/>
                  </a:lnTo>
                  <a:lnTo>
                    <a:pt x="228" y="181140"/>
                  </a:lnTo>
                  <a:lnTo>
                    <a:pt x="8200" y="135199"/>
                  </a:lnTo>
                  <a:lnTo>
                    <a:pt x="27095" y="92572"/>
                  </a:lnTo>
                  <a:lnTo>
                    <a:pt x="55796" y="55795"/>
                  </a:lnTo>
                  <a:lnTo>
                    <a:pt x="92572" y="27095"/>
                  </a:lnTo>
                  <a:lnTo>
                    <a:pt x="135199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7" y="27095"/>
                  </a:lnTo>
                  <a:lnTo>
                    <a:pt x="325203" y="55795"/>
                  </a:lnTo>
                  <a:lnTo>
                    <a:pt x="353903" y="92571"/>
                  </a:lnTo>
                  <a:lnTo>
                    <a:pt x="372799" y="135199"/>
                  </a:lnTo>
                  <a:lnTo>
                    <a:pt x="380771" y="181140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9" y="245799"/>
                  </a:lnTo>
                  <a:lnTo>
                    <a:pt x="353903" y="288427"/>
                  </a:lnTo>
                  <a:lnTo>
                    <a:pt x="325203" y="325203"/>
                  </a:lnTo>
                  <a:lnTo>
                    <a:pt x="288427" y="353903"/>
                  </a:lnTo>
                  <a:lnTo>
                    <a:pt x="245799" y="372798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48" name="object 21">
              <a:extLst>
                <a:ext uri="{FF2B5EF4-FFF2-40B4-BE49-F238E27FC236}">
                  <a16:creationId xmlns:a16="http://schemas.microsoft.com/office/drawing/2014/main" id="{7CF56194-8077-4BFB-9C5A-631218B283D3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3685" y="4456985"/>
              <a:ext cx="154037" cy="154037"/>
            </a:xfrm>
            <a:prstGeom prst="rect">
              <a:avLst/>
            </a:prstGeom>
          </p:spPr>
        </p:pic>
      </p:grpSp>
      <p:pic>
        <p:nvPicPr>
          <p:cNvPr id="49" name="object 22">
            <a:extLst>
              <a:ext uri="{FF2B5EF4-FFF2-40B4-BE49-F238E27FC236}">
                <a16:creationId xmlns:a16="http://schemas.microsoft.com/office/drawing/2014/main" id="{9CA424D8-9DB4-4013-86F4-817994E25F5C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0332" y="3571709"/>
            <a:ext cx="227135" cy="227330"/>
          </a:xfrm>
          <a:prstGeom prst="rect">
            <a:avLst/>
          </a:prstGeom>
        </p:spPr>
      </p:pic>
      <p:sp>
        <p:nvSpPr>
          <p:cNvPr id="50" name="object 23">
            <a:extLst>
              <a:ext uri="{FF2B5EF4-FFF2-40B4-BE49-F238E27FC236}">
                <a16:creationId xmlns:a16="http://schemas.microsoft.com/office/drawing/2014/main" id="{8CFA15AF-12A6-4284-B90F-83717919128E}"/>
              </a:ext>
            </a:extLst>
          </p:cNvPr>
          <p:cNvSpPr txBox="1"/>
          <p:nvPr/>
        </p:nvSpPr>
        <p:spPr>
          <a:xfrm>
            <a:off x="939799" y="3510241"/>
            <a:ext cx="1317623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b="1" dirty="0">
                <a:solidFill>
                  <a:srgbClr val="0052C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algun Gothic"/>
              </a:rPr>
              <a:t>도입 목적</a:t>
            </a:r>
            <a:endParaRPr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Malgun Gothic"/>
            </a:endParaRPr>
          </a:p>
        </p:txBody>
      </p:sp>
      <p:sp>
        <p:nvSpPr>
          <p:cNvPr id="51" name="object 24">
            <a:extLst>
              <a:ext uri="{FF2B5EF4-FFF2-40B4-BE49-F238E27FC236}">
                <a16:creationId xmlns:a16="http://schemas.microsoft.com/office/drawing/2014/main" id="{5E45566E-1BF7-4458-9DF6-AF25A14DEF27}"/>
              </a:ext>
            </a:extLst>
          </p:cNvPr>
          <p:cNvSpPr txBox="1"/>
          <p:nvPr/>
        </p:nvSpPr>
        <p:spPr>
          <a:xfrm>
            <a:off x="1320799" y="4215472"/>
            <a:ext cx="3658965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374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Dotum"/>
              </a:rPr>
              <a:t>사내 파일</a:t>
            </a:r>
            <a:r>
              <a:rPr sz="1300" dirty="0">
                <a:solidFill>
                  <a:srgbClr val="374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JP"/>
              </a:rPr>
              <a:t>/</a:t>
            </a:r>
            <a:r>
              <a:rPr sz="1350" dirty="0">
                <a:solidFill>
                  <a:srgbClr val="374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Dotum"/>
              </a:rPr>
              <a:t>규정 검색 등 반복 업무 자동화</a:t>
            </a:r>
            <a:endParaRPr sz="1350" dirty="0">
              <a:latin typeface="나눔스퀘어 Bold" panose="020B0600000101010101" pitchFamily="50" charset="-127"/>
              <a:ea typeface="나눔스퀘어 Bold" panose="020B0600000101010101" pitchFamily="50" charset="-127"/>
              <a:cs typeface="Dotum"/>
            </a:endParaRPr>
          </a:p>
        </p:txBody>
      </p:sp>
      <p:sp>
        <p:nvSpPr>
          <p:cNvPr id="52" name="object 25">
            <a:extLst>
              <a:ext uri="{FF2B5EF4-FFF2-40B4-BE49-F238E27FC236}">
                <a16:creationId xmlns:a16="http://schemas.microsoft.com/office/drawing/2014/main" id="{2321C1B7-B901-4A43-BC06-94A60659487E}"/>
              </a:ext>
            </a:extLst>
          </p:cNvPr>
          <p:cNvSpPr txBox="1"/>
          <p:nvPr/>
        </p:nvSpPr>
        <p:spPr>
          <a:xfrm>
            <a:off x="1320798" y="5053671"/>
            <a:ext cx="3832431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374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Dotum"/>
              </a:rPr>
              <a:t>누구나 사용 가능한 웹 기반 범용 도구 개발</a:t>
            </a:r>
            <a:endParaRPr sz="1350">
              <a:latin typeface="나눔스퀘어 Bold" panose="020B0600000101010101" pitchFamily="50" charset="-127"/>
              <a:ea typeface="나눔스퀘어 Bold" panose="020B0600000101010101" pitchFamily="50" charset="-127"/>
              <a:cs typeface="Dotum"/>
            </a:endParaRPr>
          </a:p>
        </p:txBody>
      </p:sp>
      <p:sp>
        <p:nvSpPr>
          <p:cNvPr id="53" name="object 26">
            <a:extLst>
              <a:ext uri="{FF2B5EF4-FFF2-40B4-BE49-F238E27FC236}">
                <a16:creationId xmlns:a16="http://schemas.microsoft.com/office/drawing/2014/main" id="{A7DBA905-0E7A-4730-8EDC-F2F53DBFB7C0}"/>
              </a:ext>
            </a:extLst>
          </p:cNvPr>
          <p:cNvSpPr txBox="1"/>
          <p:nvPr/>
        </p:nvSpPr>
        <p:spPr>
          <a:xfrm>
            <a:off x="1320799" y="5891871"/>
            <a:ext cx="2918364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374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Dotum"/>
              </a:rPr>
              <a:t>유지보수 용이</a:t>
            </a:r>
            <a:r>
              <a:rPr sz="1300" dirty="0">
                <a:solidFill>
                  <a:srgbClr val="374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JP"/>
              </a:rPr>
              <a:t>, </a:t>
            </a:r>
            <a:r>
              <a:rPr sz="1350" dirty="0">
                <a:solidFill>
                  <a:srgbClr val="374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Dotum"/>
              </a:rPr>
              <a:t>외부 사업화 확장</a:t>
            </a:r>
            <a:endParaRPr sz="1350">
              <a:latin typeface="나눔스퀘어 Bold" panose="020B0600000101010101" pitchFamily="50" charset="-127"/>
              <a:ea typeface="나눔스퀘어 Bold" panose="020B0600000101010101" pitchFamily="50" charset="-127"/>
              <a:cs typeface="Dotum"/>
            </a:endParaRPr>
          </a:p>
        </p:txBody>
      </p:sp>
      <p:grpSp>
        <p:nvGrpSpPr>
          <p:cNvPr id="54" name="object 27">
            <a:extLst>
              <a:ext uri="{FF2B5EF4-FFF2-40B4-BE49-F238E27FC236}">
                <a16:creationId xmlns:a16="http://schemas.microsoft.com/office/drawing/2014/main" id="{A211377F-18E4-4A30-A8C3-33F1042AC17D}"/>
              </a:ext>
            </a:extLst>
          </p:cNvPr>
          <p:cNvGrpSpPr/>
          <p:nvPr/>
        </p:nvGrpSpPr>
        <p:grpSpPr>
          <a:xfrm>
            <a:off x="6438899" y="3990808"/>
            <a:ext cx="5143500" cy="685800"/>
            <a:chOff x="6438899" y="2514599"/>
            <a:chExt cx="5143500" cy="685800"/>
          </a:xfrm>
        </p:grpSpPr>
        <p:sp>
          <p:nvSpPr>
            <p:cNvPr id="55" name="object 28">
              <a:extLst>
                <a:ext uri="{FF2B5EF4-FFF2-40B4-BE49-F238E27FC236}">
                  <a16:creationId xmlns:a16="http://schemas.microsoft.com/office/drawing/2014/main" id="{776F1DA1-02DC-464E-9910-F43CE10C7648}"/>
                </a:ext>
              </a:extLst>
            </p:cNvPr>
            <p:cNvSpPr/>
            <p:nvPr/>
          </p:nvSpPr>
          <p:spPr>
            <a:xfrm>
              <a:off x="6457949" y="2514599"/>
              <a:ext cx="5124450" cy="685800"/>
            </a:xfrm>
            <a:custGeom>
              <a:avLst/>
              <a:gdLst/>
              <a:ahLst/>
              <a:cxnLst/>
              <a:rect l="l" t="t" r="r" b="b"/>
              <a:pathLst>
                <a:path w="5124450" h="685800">
                  <a:moveTo>
                    <a:pt x="5053252" y="685799"/>
                  </a:moveTo>
                  <a:lnTo>
                    <a:pt x="53397" y="685799"/>
                  </a:lnTo>
                  <a:lnTo>
                    <a:pt x="49680" y="685311"/>
                  </a:lnTo>
                  <a:lnTo>
                    <a:pt x="14085" y="659943"/>
                  </a:lnTo>
                  <a:lnTo>
                    <a:pt x="365" y="619558"/>
                  </a:lnTo>
                  <a:lnTo>
                    <a:pt x="0" y="614603"/>
                  </a:lnTo>
                  <a:lnTo>
                    <a:pt x="0" y="609599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19" y="2439"/>
                  </a:lnTo>
                  <a:lnTo>
                    <a:pt x="53397" y="0"/>
                  </a:lnTo>
                  <a:lnTo>
                    <a:pt x="5053252" y="0"/>
                  </a:lnTo>
                  <a:lnTo>
                    <a:pt x="5094742" y="15621"/>
                  </a:lnTo>
                  <a:lnTo>
                    <a:pt x="5120561" y="51661"/>
                  </a:lnTo>
                  <a:lnTo>
                    <a:pt x="5124448" y="71196"/>
                  </a:lnTo>
                  <a:lnTo>
                    <a:pt x="5124448" y="614603"/>
                  </a:lnTo>
                  <a:lnTo>
                    <a:pt x="5108826" y="656093"/>
                  </a:lnTo>
                  <a:lnTo>
                    <a:pt x="5072786" y="681913"/>
                  </a:lnTo>
                  <a:lnTo>
                    <a:pt x="5058207" y="685311"/>
                  </a:lnTo>
                  <a:lnTo>
                    <a:pt x="5053252" y="6857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6" name="object 29">
              <a:extLst>
                <a:ext uri="{FF2B5EF4-FFF2-40B4-BE49-F238E27FC236}">
                  <a16:creationId xmlns:a16="http://schemas.microsoft.com/office/drawing/2014/main" id="{A1370D94-7A12-43E8-AFCF-4EC263F13A02}"/>
                </a:ext>
              </a:extLst>
            </p:cNvPr>
            <p:cNvSpPr/>
            <p:nvPr/>
          </p:nvSpPr>
          <p:spPr>
            <a:xfrm>
              <a:off x="6438899" y="2514877"/>
              <a:ext cx="70485" cy="685800"/>
            </a:xfrm>
            <a:custGeom>
              <a:avLst/>
              <a:gdLst/>
              <a:ahLst/>
              <a:cxnLst/>
              <a:rect l="l" t="t" r="r" b="b"/>
              <a:pathLst>
                <a:path w="70484" h="685800">
                  <a:moveTo>
                    <a:pt x="70450" y="685244"/>
                  </a:moveTo>
                  <a:lnTo>
                    <a:pt x="33857" y="672691"/>
                  </a:lnTo>
                  <a:lnTo>
                    <a:pt x="5800" y="638482"/>
                  </a:lnTo>
                  <a:lnTo>
                    <a:pt x="0" y="6093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8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609322"/>
                  </a:lnTo>
                  <a:lnTo>
                    <a:pt x="44515" y="651664"/>
                  </a:lnTo>
                  <a:lnTo>
                    <a:pt x="66287" y="683588"/>
                  </a:lnTo>
                  <a:lnTo>
                    <a:pt x="70450" y="685244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7" name="object 30">
              <a:extLst>
                <a:ext uri="{FF2B5EF4-FFF2-40B4-BE49-F238E27FC236}">
                  <a16:creationId xmlns:a16="http://schemas.microsoft.com/office/drawing/2014/main" id="{4C167AA5-0DB7-4A1A-B98F-C73D05459DED}"/>
                </a:ext>
              </a:extLst>
            </p:cNvPr>
            <p:cNvSpPr/>
            <p:nvPr/>
          </p:nvSpPr>
          <p:spPr>
            <a:xfrm>
              <a:off x="6629399" y="26669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8"/>
                  </a:lnTo>
                  <a:lnTo>
                    <a:pt x="100696" y="358507"/>
                  </a:lnTo>
                  <a:lnTo>
                    <a:pt x="62574" y="331659"/>
                  </a:lnTo>
                  <a:lnTo>
                    <a:pt x="32104" y="296335"/>
                  </a:lnTo>
                  <a:lnTo>
                    <a:pt x="11129" y="254666"/>
                  </a:lnTo>
                  <a:lnTo>
                    <a:pt x="914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199" y="135199"/>
                  </a:lnTo>
                  <a:lnTo>
                    <a:pt x="27094" y="92572"/>
                  </a:lnTo>
                  <a:lnTo>
                    <a:pt x="55795" y="55796"/>
                  </a:lnTo>
                  <a:lnTo>
                    <a:pt x="92571" y="27095"/>
                  </a:lnTo>
                  <a:lnTo>
                    <a:pt x="135199" y="8200"/>
                  </a:lnTo>
                  <a:lnTo>
                    <a:pt x="181140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8" y="8200"/>
                  </a:lnTo>
                  <a:lnTo>
                    <a:pt x="288426" y="27095"/>
                  </a:lnTo>
                  <a:lnTo>
                    <a:pt x="325203" y="55796"/>
                  </a:lnTo>
                  <a:lnTo>
                    <a:pt x="353903" y="92572"/>
                  </a:lnTo>
                  <a:lnTo>
                    <a:pt x="372798" y="135199"/>
                  </a:lnTo>
                  <a:lnTo>
                    <a:pt x="380770" y="181141"/>
                  </a:lnTo>
                  <a:lnTo>
                    <a:pt x="380999" y="190499"/>
                  </a:lnTo>
                  <a:lnTo>
                    <a:pt x="380770" y="199858"/>
                  </a:lnTo>
                  <a:lnTo>
                    <a:pt x="372798" y="245799"/>
                  </a:lnTo>
                  <a:lnTo>
                    <a:pt x="353903" y="288427"/>
                  </a:lnTo>
                  <a:lnTo>
                    <a:pt x="325203" y="325203"/>
                  </a:lnTo>
                  <a:lnTo>
                    <a:pt x="288426" y="353903"/>
                  </a:lnTo>
                  <a:lnTo>
                    <a:pt x="245799" y="372798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58" name="object 31">
              <a:extLst>
                <a:ext uri="{FF2B5EF4-FFF2-40B4-BE49-F238E27FC236}">
                  <a16:creationId xmlns:a16="http://schemas.microsoft.com/office/drawing/2014/main" id="{044D1A64-8034-4800-BF94-47DCFBD8123C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43699" y="2781299"/>
              <a:ext cx="152399" cy="152399"/>
            </a:xfrm>
            <a:prstGeom prst="rect">
              <a:avLst/>
            </a:prstGeom>
          </p:spPr>
        </p:pic>
      </p:grpSp>
      <p:grpSp>
        <p:nvGrpSpPr>
          <p:cNvPr id="59" name="object 32">
            <a:extLst>
              <a:ext uri="{FF2B5EF4-FFF2-40B4-BE49-F238E27FC236}">
                <a16:creationId xmlns:a16="http://schemas.microsoft.com/office/drawing/2014/main" id="{2ECD70C9-9E32-410A-B8D8-FB51A18A8AEE}"/>
              </a:ext>
            </a:extLst>
          </p:cNvPr>
          <p:cNvGrpSpPr/>
          <p:nvPr/>
        </p:nvGrpSpPr>
        <p:grpSpPr>
          <a:xfrm>
            <a:off x="6438899" y="4829008"/>
            <a:ext cx="5143500" cy="685800"/>
            <a:chOff x="6438899" y="3352799"/>
            <a:chExt cx="5143500" cy="685800"/>
          </a:xfrm>
        </p:grpSpPr>
        <p:sp>
          <p:nvSpPr>
            <p:cNvPr id="60" name="object 33">
              <a:extLst>
                <a:ext uri="{FF2B5EF4-FFF2-40B4-BE49-F238E27FC236}">
                  <a16:creationId xmlns:a16="http://schemas.microsoft.com/office/drawing/2014/main" id="{C896C163-EA73-48B0-9C42-8C4886006931}"/>
                </a:ext>
              </a:extLst>
            </p:cNvPr>
            <p:cNvSpPr/>
            <p:nvPr/>
          </p:nvSpPr>
          <p:spPr>
            <a:xfrm>
              <a:off x="6457949" y="3352799"/>
              <a:ext cx="5124450" cy="685800"/>
            </a:xfrm>
            <a:custGeom>
              <a:avLst/>
              <a:gdLst/>
              <a:ahLst/>
              <a:cxnLst/>
              <a:rect l="l" t="t" r="r" b="b"/>
              <a:pathLst>
                <a:path w="5124450" h="685800">
                  <a:moveTo>
                    <a:pt x="5053252" y="685799"/>
                  </a:moveTo>
                  <a:lnTo>
                    <a:pt x="53397" y="685799"/>
                  </a:lnTo>
                  <a:lnTo>
                    <a:pt x="49680" y="685311"/>
                  </a:lnTo>
                  <a:lnTo>
                    <a:pt x="14085" y="659943"/>
                  </a:lnTo>
                  <a:lnTo>
                    <a:pt x="365" y="619558"/>
                  </a:lnTo>
                  <a:lnTo>
                    <a:pt x="0" y="614603"/>
                  </a:lnTo>
                  <a:lnTo>
                    <a:pt x="0" y="609599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19" y="2439"/>
                  </a:lnTo>
                  <a:lnTo>
                    <a:pt x="53397" y="0"/>
                  </a:lnTo>
                  <a:lnTo>
                    <a:pt x="5053252" y="0"/>
                  </a:lnTo>
                  <a:lnTo>
                    <a:pt x="5094742" y="15621"/>
                  </a:lnTo>
                  <a:lnTo>
                    <a:pt x="5120561" y="51661"/>
                  </a:lnTo>
                  <a:lnTo>
                    <a:pt x="5124448" y="71196"/>
                  </a:lnTo>
                  <a:lnTo>
                    <a:pt x="5124448" y="614603"/>
                  </a:lnTo>
                  <a:lnTo>
                    <a:pt x="5108826" y="656093"/>
                  </a:lnTo>
                  <a:lnTo>
                    <a:pt x="5072786" y="681913"/>
                  </a:lnTo>
                  <a:lnTo>
                    <a:pt x="5058207" y="685311"/>
                  </a:lnTo>
                  <a:lnTo>
                    <a:pt x="5053252" y="6857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1" name="object 34">
              <a:extLst>
                <a:ext uri="{FF2B5EF4-FFF2-40B4-BE49-F238E27FC236}">
                  <a16:creationId xmlns:a16="http://schemas.microsoft.com/office/drawing/2014/main" id="{D81E966A-37D7-4B74-BBB3-46009422AE63}"/>
                </a:ext>
              </a:extLst>
            </p:cNvPr>
            <p:cNvSpPr/>
            <p:nvPr/>
          </p:nvSpPr>
          <p:spPr>
            <a:xfrm>
              <a:off x="6438899" y="3353077"/>
              <a:ext cx="70485" cy="685800"/>
            </a:xfrm>
            <a:custGeom>
              <a:avLst/>
              <a:gdLst/>
              <a:ahLst/>
              <a:cxnLst/>
              <a:rect l="l" t="t" r="r" b="b"/>
              <a:pathLst>
                <a:path w="70484" h="685800">
                  <a:moveTo>
                    <a:pt x="70450" y="685244"/>
                  </a:moveTo>
                  <a:lnTo>
                    <a:pt x="33857" y="672691"/>
                  </a:lnTo>
                  <a:lnTo>
                    <a:pt x="5800" y="638482"/>
                  </a:lnTo>
                  <a:lnTo>
                    <a:pt x="0" y="6093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8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609322"/>
                  </a:lnTo>
                  <a:lnTo>
                    <a:pt x="44515" y="651664"/>
                  </a:lnTo>
                  <a:lnTo>
                    <a:pt x="66287" y="683588"/>
                  </a:lnTo>
                  <a:lnTo>
                    <a:pt x="70450" y="685244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2" name="object 35">
              <a:extLst>
                <a:ext uri="{FF2B5EF4-FFF2-40B4-BE49-F238E27FC236}">
                  <a16:creationId xmlns:a16="http://schemas.microsoft.com/office/drawing/2014/main" id="{7990776E-9969-4AEC-9950-402391300115}"/>
                </a:ext>
              </a:extLst>
            </p:cNvPr>
            <p:cNvSpPr/>
            <p:nvPr/>
          </p:nvSpPr>
          <p:spPr>
            <a:xfrm>
              <a:off x="6629399" y="35051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9"/>
                  </a:lnTo>
                  <a:lnTo>
                    <a:pt x="100696" y="358507"/>
                  </a:lnTo>
                  <a:lnTo>
                    <a:pt x="62574" y="331659"/>
                  </a:lnTo>
                  <a:lnTo>
                    <a:pt x="32104" y="296335"/>
                  </a:lnTo>
                  <a:lnTo>
                    <a:pt x="11129" y="254666"/>
                  </a:lnTo>
                  <a:lnTo>
                    <a:pt x="914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199" y="135200"/>
                  </a:lnTo>
                  <a:lnTo>
                    <a:pt x="27094" y="92572"/>
                  </a:lnTo>
                  <a:lnTo>
                    <a:pt x="55795" y="55796"/>
                  </a:lnTo>
                  <a:lnTo>
                    <a:pt x="92571" y="27095"/>
                  </a:lnTo>
                  <a:lnTo>
                    <a:pt x="135199" y="8200"/>
                  </a:lnTo>
                  <a:lnTo>
                    <a:pt x="181140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8" y="8200"/>
                  </a:lnTo>
                  <a:lnTo>
                    <a:pt x="288426" y="27095"/>
                  </a:lnTo>
                  <a:lnTo>
                    <a:pt x="325203" y="55796"/>
                  </a:lnTo>
                  <a:lnTo>
                    <a:pt x="353903" y="92572"/>
                  </a:lnTo>
                  <a:lnTo>
                    <a:pt x="372798" y="135200"/>
                  </a:lnTo>
                  <a:lnTo>
                    <a:pt x="380770" y="181141"/>
                  </a:lnTo>
                  <a:lnTo>
                    <a:pt x="380999" y="190499"/>
                  </a:lnTo>
                  <a:lnTo>
                    <a:pt x="380770" y="199858"/>
                  </a:lnTo>
                  <a:lnTo>
                    <a:pt x="372798" y="245799"/>
                  </a:lnTo>
                  <a:lnTo>
                    <a:pt x="353903" y="288426"/>
                  </a:lnTo>
                  <a:lnTo>
                    <a:pt x="325203" y="325203"/>
                  </a:lnTo>
                  <a:lnTo>
                    <a:pt x="288426" y="353903"/>
                  </a:lnTo>
                  <a:lnTo>
                    <a:pt x="245799" y="372799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63" name="object 36">
              <a:extLst>
                <a:ext uri="{FF2B5EF4-FFF2-40B4-BE49-F238E27FC236}">
                  <a16:creationId xmlns:a16="http://schemas.microsoft.com/office/drawing/2014/main" id="{6D9D5162-2C65-4491-9480-5660554D0C6D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24649" y="3619499"/>
              <a:ext cx="188803" cy="152399"/>
            </a:xfrm>
            <a:prstGeom prst="rect">
              <a:avLst/>
            </a:prstGeom>
          </p:spPr>
        </p:pic>
      </p:grpSp>
      <p:grpSp>
        <p:nvGrpSpPr>
          <p:cNvPr id="64" name="object 37">
            <a:extLst>
              <a:ext uri="{FF2B5EF4-FFF2-40B4-BE49-F238E27FC236}">
                <a16:creationId xmlns:a16="http://schemas.microsoft.com/office/drawing/2014/main" id="{61B1E24A-22CB-41BD-9FA8-62166E7FF1D9}"/>
              </a:ext>
            </a:extLst>
          </p:cNvPr>
          <p:cNvGrpSpPr/>
          <p:nvPr/>
        </p:nvGrpSpPr>
        <p:grpSpPr>
          <a:xfrm>
            <a:off x="6438899" y="5667208"/>
            <a:ext cx="5143500" cy="685800"/>
            <a:chOff x="6438899" y="4190999"/>
            <a:chExt cx="5143500" cy="685800"/>
          </a:xfrm>
        </p:grpSpPr>
        <p:sp>
          <p:nvSpPr>
            <p:cNvPr id="65" name="object 38">
              <a:extLst>
                <a:ext uri="{FF2B5EF4-FFF2-40B4-BE49-F238E27FC236}">
                  <a16:creationId xmlns:a16="http://schemas.microsoft.com/office/drawing/2014/main" id="{F790AA6F-BFA2-4C3C-8C18-000364F52BCE}"/>
                </a:ext>
              </a:extLst>
            </p:cNvPr>
            <p:cNvSpPr/>
            <p:nvPr/>
          </p:nvSpPr>
          <p:spPr>
            <a:xfrm>
              <a:off x="6457949" y="4190999"/>
              <a:ext cx="5124450" cy="685800"/>
            </a:xfrm>
            <a:custGeom>
              <a:avLst/>
              <a:gdLst/>
              <a:ahLst/>
              <a:cxnLst/>
              <a:rect l="l" t="t" r="r" b="b"/>
              <a:pathLst>
                <a:path w="5124450" h="685800">
                  <a:moveTo>
                    <a:pt x="5053252" y="685799"/>
                  </a:moveTo>
                  <a:lnTo>
                    <a:pt x="53397" y="685799"/>
                  </a:lnTo>
                  <a:lnTo>
                    <a:pt x="49680" y="685311"/>
                  </a:lnTo>
                  <a:lnTo>
                    <a:pt x="14085" y="659943"/>
                  </a:lnTo>
                  <a:lnTo>
                    <a:pt x="365" y="619558"/>
                  </a:lnTo>
                  <a:lnTo>
                    <a:pt x="0" y="614603"/>
                  </a:lnTo>
                  <a:lnTo>
                    <a:pt x="0" y="609599"/>
                  </a:lnTo>
                  <a:lnTo>
                    <a:pt x="0" y="71196"/>
                  </a:lnTo>
                  <a:lnTo>
                    <a:pt x="11716" y="29704"/>
                  </a:lnTo>
                  <a:lnTo>
                    <a:pt x="42319" y="2440"/>
                  </a:lnTo>
                  <a:lnTo>
                    <a:pt x="53397" y="0"/>
                  </a:lnTo>
                  <a:lnTo>
                    <a:pt x="5053252" y="0"/>
                  </a:lnTo>
                  <a:lnTo>
                    <a:pt x="5094742" y="15621"/>
                  </a:lnTo>
                  <a:lnTo>
                    <a:pt x="5120561" y="51661"/>
                  </a:lnTo>
                  <a:lnTo>
                    <a:pt x="5124448" y="71196"/>
                  </a:lnTo>
                  <a:lnTo>
                    <a:pt x="5124448" y="614603"/>
                  </a:lnTo>
                  <a:lnTo>
                    <a:pt x="5108826" y="656093"/>
                  </a:lnTo>
                  <a:lnTo>
                    <a:pt x="5072786" y="681913"/>
                  </a:lnTo>
                  <a:lnTo>
                    <a:pt x="5058207" y="685311"/>
                  </a:lnTo>
                  <a:lnTo>
                    <a:pt x="5053252" y="6857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6" name="object 39">
              <a:extLst>
                <a:ext uri="{FF2B5EF4-FFF2-40B4-BE49-F238E27FC236}">
                  <a16:creationId xmlns:a16="http://schemas.microsoft.com/office/drawing/2014/main" id="{36313359-FDE2-4963-87BD-497593267638}"/>
                </a:ext>
              </a:extLst>
            </p:cNvPr>
            <p:cNvSpPr/>
            <p:nvPr/>
          </p:nvSpPr>
          <p:spPr>
            <a:xfrm>
              <a:off x="6438899" y="4191277"/>
              <a:ext cx="70485" cy="685800"/>
            </a:xfrm>
            <a:custGeom>
              <a:avLst/>
              <a:gdLst/>
              <a:ahLst/>
              <a:cxnLst/>
              <a:rect l="l" t="t" r="r" b="b"/>
              <a:pathLst>
                <a:path w="70484" h="685800">
                  <a:moveTo>
                    <a:pt x="70450" y="685244"/>
                  </a:moveTo>
                  <a:lnTo>
                    <a:pt x="33857" y="672691"/>
                  </a:lnTo>
                  <a:lnTo>
                    <a:pt x="5800" y="638482"/>
                  </a:lnTo>
                  <a:lnTo>
                    <a:pt x="0" y="6093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8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0"/>
                  </a:lnTo>
                  <a:lnTo>
                    <a:pt x="38100" y="75922"/>
                  </a:lnTo>
                  <a:lnTo>
                    <a:pt x="38100" y="609322"/>
                  </a:lnTo>
                  <a:lnTo>
                    <a:pt x="44515" y="651664"/>
                  </a:lnTo>
                  <a:lnTo>
                    <a:pt x="66287" y="683588"/>
                  </a:lnTo>
                  <a:lnTo>
                    <a:pt x="70450" y="685244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7" name="object 40">
              <a:extLst>
                <a:ext uri="{FF2B5EF4-FFF2-40B4-BE49-F238E27FC236}">
                  <a16:creationId xmlns:a16="http://schemas.microsoft.com/office/drawing/2014/main" id="{73D4862C-FCDA-4201-96F1-A396EF0EC6CE}"/>
                </a:ext>
              </a:extLst>
            </p:cNvPr>
            <p:cNvSpPr/>
            <p:nvPr/>
          </p:nvSpPr>
          <p:spPr>
            <a:xfrm>
              <a:off x="6629399" y="43433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8"/>
                  </a:lnTo>
                  <a:lnTo>
                    <a:pt x="100696" y="358507"/>
                  </a:lnTo>
                  <a:lnTo>
                    <a:pt x="62574" y="331659"/>
                  </a:lnTo>
                  <a:lnTo>
                    <a:pt x="32104" y="296335"/>
                  </a:lnTo>
                  <a:lnTo>
                    <a:pt x="11129" y="254666"/>
                  </a:lnTo>
                  <a:lnTo>
                    <a:pt x="914" y="209172"/>
                  </a:lnTo>
                  <a:lnTo>
                    <a:pt x="0" y="190499"/>
                  </a:lnTo>
                  <a:lnTo>
                    <a:pt x="228" y="181140"/>
                  </a:lnTo>
                  <a:lnTo>
                    <a:pt x="8199" y="135199"/>
                  </a:lnTo>
                  <a:lnTo>
                    <a:pt x="27094" y="92572"/>
                  </a:lnTo>
                  <a:lnTo>
                    <a:pt x="55795" y="55795"/>
                  </a:lnTo>
                  <a:lnTo>
                    <a:pt x="92571" y="27095"/>
                  </a:lnTo>
                  <a:lnTo>
                    <a:pt x="135199" y="8200"/>
                  </a:lnTo>
                  <a:lnTo>
                    <a:pt x="181140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8" y="8200"/>
                  </a:lnTo>
                  <a:lnTo>
                    <a:pt x="288426" y="27095"/>
                  </a:lnTo>
                  <a:lnTo>
                    <a:pt x="325203" y="55795"/>
                  </a:lnTo>
                  <a:lnTo>
                    <a:pt x="353903" y="92571"/>
                  </a:lnTo>
                  <a:lnTo>
                    <a:pt x="372798" y="135199"/>
                  </a:lnTo>
                  <a:lnTo>
                    <a:pt x="380770" y="181140"/>
                  </a:lnTo>
                  <a:lnTo>
                    <a:pt x="380999" y="190499"/>
                  </a:lnTo>
                  <a:lnTo>
                    <a:pt x="380770" y="199858"/>
                  </a:lnTo>
                  <a:lnTo>
                    <a:pt x="372798" y="245799"/>
                  </a:lnTo>
                  <a:lnTo>
                    <a:pt x="353903" y="288427"/>
                  </a:lnTo>
                  <a:lnTo>
                    <a:pt x="325203" y="325203"/>
                  </a:lnTo>
                  <a:lnTo>
                    <a:pt x="288426" y="353903"/>
                  </a:lnTo>
                  <a:lnTo>
                    <a:pt x="245799" y="372798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68" name="object 41">
              <a:extLst>
                <a:ext uri="{FF2B5EF4-FFF2-40B4-BE49-F238E27FC236}">
                  <a16:creationId xmlns:a16="http://schemas.microsoft.com/office/drawing/2014/main" id="{05066B2E-689E-457D-80B3-2659E8294664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43699" y="4457699"/>
              <a:ext cx="152399" cy="152399"/>
            </a:xfrm>
            <a:prstGeom prst="rect">
              <a:avLst/>
            </a:prstGeom>
          </p:spPr>
        </p:pic>
      </p:grpSp>
      <p:pic>
        <p:nvPicPr>
          <p:cNvPr id="69" name="object 42">
            <a:extLst>
              <a:ext uri="{FF2B5EF4-FFF2-40B4-BE49-F238E27FC236}">
                <a16:creationId xmlns:a16="http://schemas.microsoft.com/office/drawing/2014/main" id="{51BAA8D9-FA1D-4FD2-8942-2565456DDFAC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438899" y="3585996"/>
            <a:ext cx="228600" cy="200025"/>
          </a:xfrm>
          <a:prstGeom prst="rect">
            <a:avLst/>
          </a:prstGeom>
        </p:spPr>
      </p:pic>
      <p:sp>
        <p:nvSpPr>
          <p:cNvPr id="70" name="object 43">
            <a:extLst>
              <a:ext uri="{FF2B5EF4-FFF2-40B4-BE49-F238E27FC236}">
                <a16:creationId xmlns:a16="http://schemas.microsoft.com/office/drawing/2014/main" id="{40D0084C-A78A-48D9-A63D-940D7D22749D}"/>
              </a:ext>
            </a:extLst>
          </p:cNvPr>
          <p:cNvSpPr txBox="1"/>
          <p:nvPr/>
        </p:nvSpPr>
        <p:spPr>
          <a:xfrm>
            <a:off x="6769099" y="3510241"/>
            <a:ext cx="1317623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b="1" dirty="0">
                <a:solidFill>
                  <a:srgbClr val="0052C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algun Gothic"/>
              </a:rPr>
              <a:t>기대 효과</a:t>
            </a:r>
            <a:endParaRPr sz="2000">
              <a:latin typeface="나눔스퀘어 ExtraBold" panose="020B0600000101010101" pitchFamily="50" charset="-127"/>
              <a:ea typeface="나눔스퀘어 ExtraBold" panose="020B0600000101010101" pitchFamily="50" charset="-127"/>
              <a:cs typeface="Malgun Gothic"/>
            </a:endParaRPr>
          </a:p>
        </p:txBody>
      </p:sp>
      <p:sp>
        <p:nvSpPr>
          <p:cNvPr id="71" name="object 44">
            <a:extLst>
              <a:ext uri="{FF2B5EF4-FFF2-40B4-BE49-F238E27FC236}">
                <a16:creationId xmlns:a16="http://schemas.microsoft.com/office/drawing/2014/main" id="{C45ADACE-35CA-4295-B904-BF2DC58814B2}"/>
              </a:ext>
            </a:extLst>
          </p:cNvPr>
          <p:cNvSpPr txBox="1"/>
          <p:nvPr/>
        </p:nvSpPr>
        <p:spPr>
          <a:xfrm>
            <a:off x="7150100" y="4215472"/>
            <a:ext cx="3269790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1350" dirty="0">
                <a:solidFill>
                  <a:srgbClr val="374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Dotum"/>
              </a:rPr>
              <a:t>업무 자동화로 인한 작업 시간 단축</a:t>
            </a:r>
            <a:r>
              <a:rPr sz="1350" dirty="0">
                <a:solidFill>
                  <a:srgbClr val="374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Dotum"/>
              </a:rPr>
              <a:t> </a:t>
            </a:r>
            <a:endParaRPr sz="1350" dirty="0">
              <a:latin typeface="나눔스퀘어 Bold" panose="020B0600000101010101" pitchFamily="50" charset="-127"/>
              <a:ea typeface="나눔스퀘어 Bold" panose="020B0600000101010101" pitchFamily="50" charset="-127"/>
              <a:cs typeface="Noto Sans JP"/>
            </a:endParaRPr>
          </a:p>
        </p:txBody>
      </p:sp>
      <p:sp>
        <p:nvSpPr>
          <p:cNvPr id="72" name="object 45">
            <a:extLst>
              <a:ext uri="{FF2B5EF4-FFF2-40B4-BE49-F238E27FC236}">
                <a16:creationId xmlns:a16="http://schemas.microsoft.com/office/drawing/2014/main" id="{BCFB2944-17BE-46BE-ACEA-6126E3D0487E}"/>
              </a:ext>
            </a:extLst>
          </p:cNvPr>
          <p:cNvSpPr txBox="1"/>
          <p:nvPr/>
        </p:nvSpPr>
        <p:spPr>
          <a:xfrm>
            <a:off x="7150099" y="5053671"/>
            <a:ext cx="2784475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1350">
                <a:solidFill>
                  <a:srgbClr val="374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Dotum"/>
              </a:rPr>
              <a:t>간단한 인터페이스로 누구나 쉽게 사용</a:t>
            </a:r>
            <a:endParaRPr sz="1350" dirty="0">
              <a:latin typeface="나눔스퀘어 Bold" panose="020B0600000101010101" pitchFamily="50" charset="-127"/>
              <a:ea typeface="나눔스퀘어 Bold" panose="020B0600000101010101" pitchFamily="50" charset="-127"/>
              <a:cs typeface="Dotum"/>
            </a:endParaRPr>
          </a:p>
        </p:txBody>
      </p:sp>
      <p:sp>
        <p:nvSpPr>
          <p:cNvPr id="73" name="object 46">
            <a:extLst>
              <a:ext uri="{FF2B5EF4-FFF2-40B4-BE49-F238E27FC236}">
                <a16:creationId xmlns:a16="http://schemas.microsoft.com/office/drawing/2014/main" id="{59EF8A6F-77A0-41ED-929A-B692969533B5}"/>
              </a:ext>
            </a:extLst>
          </p:cNvPr>
          <p:cNvSpPr txBox="1"/>
          <p:nvPr/>
        </p:nvSpPr>
        <p:spPr>
          <a:xfrm>
            <a:off x="7150099" y="5891871"/>
            <a:ext cx="4241801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1350" dirty="0">
                <a:solidFill>
                  <a:srgbClr val="374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Dotum"/>
              </a:rPr>
              <a:t>간편한 커스텀을 통한</a:t>
            </a:r>
            <a:r>
              <a:rPr sz="1300" dirty="0">
                <a:solidFill>
                  <a:srgbClr val="374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JP"/>
              </a:rPr>
              <a:t> </a:t>
            </a:r>
            <a:r>
              <a:rPr sz="1350" dirty="0">
                <a:solidFill>
                  <a:srgbClr val="374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Dotum"/>
              </a:rPr>
              <a:t>사업화 기반 확보</a:t>
            </a:r>
            <a:endParaRPr sz="1350" dirty="0">
              <a:latin typeface="나눔스퀘어 Bold" panose="020B0600000101010101" pitchFamily="50" charset="-127"/>
              <a:ea typeface="나눔스퀘어 Bold" panose="020B0600000101010101" pitchFamily="50" charset="-127"/>
              <a:cs typeface="Dotum"/>
            </a:endParaRPr>
          </a:p>
        </p:txBody>
      </p:sp>
      <p:pic>
        <p:nvPicPr>
          <p:cNvPr id="87" name="object 4">
            <a:extLst>
              <a:ext uri="{FF2B5EF4-FFF2-40B4-BE49-F238E27FC236}">
                <a16:creationId xmlns:a16="http://schemas.microsoft.com/office/drawing/2014/main" id="{2EE89773-9D42-4070-90A0-143A9DE4FC9B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84210" y="1425775"/>
            <a:ext cx="430212" cy="368235"/>
          </a:xfrm>
          <a:prstGeom prst="rect">
            <a:avLst/>
          </a:prstGeom>
        </p:spPr>
      </p:pic>
      <p:pic>
        <p:nvPicPr>
          <p:cNvPr id="88" name="object 4">
            <a:extLst>
              <a:ext uri="{FF2B5EF4-FFF2-40B4-BE49-F238E27FC236}">
                <a16:creationId xmlns:a16="http://schemas.microsoft.com/office/drawing/2014/main" id="{1734107C-EE67-49AB-8008-E65DBFC90649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84210" y="2498957"/>
            <a:ext cx="430212" cy="368235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01152847-7EB6-4B70-86B0-CDD6D8848A3C}"/>
              </a:ext>
            </a:extLst>
          </p:cNvPr>
          <p:cNvSpPr txBox="1"/>
          <p:nvPr/>
        </p:nvSpPr>
        <p:spPr>
          <a:xfrm>
            <a:off x="1191163" y="1422800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2700">
              <a:spcBef>
                <a:spcPts val="105"/>
              </a:spcBef>
              <a:defRPr>
                <a:solidFill>
                  <a:srgbClr val="37405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2000" dirty="0"/>
              <a:t>사내 웹 기반 </a:t>
            </a:r>
            <a:r>
              <a:rPr lang="en-US" altLang="ko-KR" sz="2000" dirty="0"/>
              <a:t>AI </a:t>
            </a:r>
            <a:r>
              <a:rPr lang="ko-KR" altLang="en-US" sz="2000" dirty="0" err="1"/>
              <a:t>챗봇</a:t>
            </a:r>
            <a:endParaRPr lang="ko-KR" altLang="en-US" sz="20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3D005A8-DDB1-4060-A717-1D4B879EF435}"/>
              </a:ext>
            </a:extLst>
          </p:cNvPr>
          <p:cNvSpPr txBox="1"/>
          <p:nvPr/>
        </p:nvSpPr>
        <p:spPr>
          <a:xfrm>
            <a:off x="1191163" y="2482647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2700">
              <a:spcBef>
                <a:spcPts val="105"/>
              </a:spcBef>
              <a:defRPr sz="2000">
                <a:solidFill>
                  <a:srgbClr val="37405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dirty="0"/>
              <a:t>LLM </a:t>
            </a:r>
            <a:r>
              <a:rPr lang="ko-KR" altLang="en-US"/>
              <a:t>기반 </a:t>
            </a:r>
            <a:r>
              <a:rPr lang="en-US" altLang="ko-KR" dirty="0"/>
              <a:t>Agent </a:t>
            </a:r>
            <a:r>
              <a:rPr lang="ko-KR" altLang="en-US" dirty="0"/>
              <a:t>시스템</a:t>
            </a:r>
          </a:p>
        </p:txBody>
      </p:sp>
    </p:spTree>
    <p:extLst>
      <p:ext uri="{BB962C8B-B14F-4D97-AF65-F5344CB8AC3E}">
        <p14:creationId xmlns:p14="http://schemas.microsoft.com/office/powerpoint/2010/main" val="805499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8">
            <a:extLst>
              <a:ext uri="{FF2B5EF4-FFF2-40B4-BE49-F238E27FC236}">
                <a16:creationId xmlns:a16="http://schemas.microsoft.com/office/drawing/2014/main" id="{68958BE0-694C-4583-8F70-2960C3388F19}"/>
              </a:ext>
            </a:extLst>
          </p:cNvPr>
          <p:cNvSpPr/>
          <p:nvPr/>
        </p:nvSpPr>
        <p:spPr>
          <a:xfrm>
            <a:off x="0" y="1142999"/>
            <a:ext cx="57150" cy="1143000"/>
          </a:xfrm>
          <a:custGeom>
            <a:avLst/>
            <a:gdLst/>
            <a:ahLst/>
            <a:cxnLst/>
            <a:rect l="l" t="t" r="r" b="b"/>
            <a:pathLst>
              <a:path w="57150" h="1143000">
                <a:moveTo>
                  <a:pt x="57149" y="1142999"/>
                </a:moveTo>
                <a:lnTo>
                  <a:pt x="0" y="1142999"/>
                </a:lnTo>
                <a:lnTo>
                  <a:pt x="0" y="0"/>
                </a:lnTo>
                <a:lnTo>
                  <a:pt x="57149" y="0"/>
                </a:lnTo>
                <a:lnTo>
                  <a:pt x="57149" y="1142999"/>
                </a:lnTo>
                <a:close/>
              </a:path>
            </a:pathLst>
          </a:custGeom>
          <a:solidFill>
            <a:srgbClr val="1F6F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9">
            <a:extLst>
              <a:ext uri="{FF2B5EF4-FFF2-40B4-BE49-F238E27FC236}">
                <a16:creationId xmlns:a16="http://schemas.microsoft.com/office/drawing/2014/main" id="{20B9021A-C45A-4541-8638-9D2DE1FFBACD}"/>
              </a:ext>
            </a:extLst>
          </p:cNvPr>
          <p:cNvSpPr/>
          <p:nvPr/>
        </p:nvSpPr>
        <p:spPr>
          <a:xfrm>
            <a:off x="11287124" y="1933575"/>
            <a:ext cx="381000" cy="381635"/>
          </a:xfrm>
          <a:custGeom>
            <a:avLst/>
            <a:gdLst/>
            <a:ahLst/>
            <a:cxnLst/>
            <a:rect l="l" t="t" r="r" b="b"/>
            <a:pathLst>
              <a:path w="381000" h="381635">
                <a:moveTo>
                  <a:pt x="154781" y="309562"/>
                </a:moveTo>
                <a:lnTo>
                  <a:pt x="105851" y="301673"/>
                </a:lnTo>
                <a:lnTo>
                  <a:pt x="63361" y="279704"/>
                </a:lnTo>
                <a:lnTo>
                  <a:pt x="31444" y="247787"/>
                </a:lnTo>
                <a:lnTo>
                  <a:pt x="10346" y="208463"/>
                </a:lnTo>
                <a:lnTo>
                  <a:pt x="0" y="154781"/>
                </a:lnTo>
                <a:lnTo>
                  <a:pt x="7889" y="105851"/>
                </a:lnTo>
                <a:lnTo>
                  <a:pt x="29858" y="63361"/>
                </a:lnTo>
                <a:lnTo>
                  <a:pt x="63361" y="29858"/>
                </a:lnTo>
                <a:lnTo>
                  <a:pt x="105851" y="7889"/>
                </a:lnTo>
                <a:lnTo>
                  <a:pt x="154781" y="0"/>
                </a:lnTo>
                <a:lnTo>
                  <a:pt x="203711" y="7889"/>
                </a:lnTo>
                <a:lnTo>
                  <a:pt x="246201" y="29858"/>
                </a:lnTo>
                <a:lnTo>
                  <a:pt x="263967" y="47625"/>
                </a:lnTo>
                <a:lnTo>
                  <a:pt x="147745" y="47625"/>
                </a:lnTo>
                <a:lnTo>
                  <a:pt x="140776" y="48311"/>
                </a:lnTo>
                <a:lnTo>
                  <a:pt x="101098" y="61775"/>
                </a:lnTo>
                <a:lnTo>
                  <a:pt x="69593" y="89398"/>
                </a:lnTo>
                <a:lnTo>
                  <a:pt x="51056" y="126975"/>
                </a:lnTo>
                <a:lnTo>
                  <a:pt x="47624" y="147745"/>
                </a:lnTo>
                <a:lnTo>
                  <a:pt x="47624" y="161817"/>
                </a:lnTo>
                <a:lnTo>
                  <a:pt x="58474" y="202288"/>
                </a:lnTo>
                <a:lnTo>
                  <a:pt x="83985" y="235527"/>
                </a:lnTo>
                <a:lnTo>
                  <a:pt x="120274" y="256473"/>
                </a:lnTo>
                <a:lnTo>
                  <a:pt x="147745" y="261937"/>
                </a:lnTo>
                <a:lnTo>
                  <a:pt x="295634" y="261937"/>
                </a:lnTo>
                <a:lnTo>
                  <a:pt x="313387" y="279704"/>
                </a:lnTo>
                <a:lnTo>
                  <a:pt x="246237" y="279704"/>
                </a:lnTo>
                <a:lnTo>
                  <a:pt x="225824" y="292358"/>
                </a:lnTo>
                <a:lnTo>
                  <a:pt x="203734" y="301673"/>
                </a:lnTo>
                <a:lnTo>
                  <a:pt x="179857" y="307548"/>
                </a:lnTo>
                <a:lnTo>
                  <a:pt x="154781" y="309562"/>
                </a:lnTo>
                <a:close/>
              </a:path>
              <a:path w="381000" h="381635">
                <a:moveTo>
                  <a:pt x="295634" y="261937"/>
                </a:moveTo>
                <a:lnTo>
                  <a:pt x="161817" y="261937"/>
                </a:lnTo>
                <a:lnTo>
                  <a:pt x="168785" y="261251"/>
                </a:lnTo>
                <a:lnTo>
                  <a:pt x="182587" y="258505"/>
                </a:lnTo>
                <a:lnTo>
                  <a:pt x="220164" y="239969"/>
                </a:lnTo>
                <a:lnTo>
                  <a:pt x="247787" y="208463"/>
                </a:lnTo>
                <a:lnTo>
                  <a:pt x="261251" y="168785"/>
                </a:lnTo>
                <a:lnTo>
                  <a:pt x="261937" y="161817"/>
                </a:lnTo>
                <a:lnTo>
                  <a:pt x="261937" y="147745"/>
                </a:lnTo>
                <a:lnTo>
                  <a:pt x="251088" y="107273"/>
                </a:lnTo>
                <a:lnTo>
                  <a:pt x="225576" y="74035"/>
                </a:lnTo>
                <a:lnTo>
                  <a:pt x="189287" y="53089"/>
                </a:lnTo>
                <a:lnTo>
                  <a:pt x="161817" y="47625"/>
                </a:lnTo>
                <a:lnTo>
                  <a:pt x="263967" y="47625"/>
                </a:lnTo>
                <a:lnTo>
                  <a:pt x="279704" y="63361"/>
                </a:lnTo>
                <a:lnTo>
                  <a:pt x="301673" y="105851"/>
                </a:lnTo>
                <a:lnTo>
                  <a:pt x="309562" y="154781"/>
                </a:lnTo>
                <a:lnTo>
                  <a:pt x="307538" y="179857"/>
                </a:lnTo>
                <a:lnTo>
                  <a:pt x="301683" y="203643"/>
                </a:lnTo>
                <a:lnTo>
                  <a:pt x="292431" y="225576"/>
                </a:lnTo>
                <a:lnTo>
                  <a:pt x="292327" y="225824"/>
                </a:lnTo>
                <a:lnTo>
                  <a:pt x="279796" y="246087"/>
                </a:lnTo>
                <a:lnTo>
                  <a:pt x="295634" y="261937"/>
                </a:lnTo>
                <a:close/>
              </a:path>
              <a:path w="381000" h="381635">
                <a:moveTo>
                  <a:pt x="357150" y="381055"/>
                </a:moveTo>
                <a:lnTo>
                  <a:pt x="348178" y="379311"/>
                </a:lnTo>
                <a:lnTo>
                  <a:pt x="340295" y="374079"/>
                </a:lnTo>
                <a:lnTo>
                  <a:pt x="245994" y="279704"/>
                </a:lnTo>
                <a:lnTo>
                  <a:pt x="313387" y="279704"/>
                </a:lnTo>
                <a:lnTo>
                  <a:pt x="374005" y="340369"/>
                </a:lnTo>
                <a:lnTo>
                  <a:pt x="379237" y="348253"/>
                </a:lnTo>
                <a:lnTo>
                  <a:pt x="380981" y="357224"/>
                </a:lnTo>
                <a:lnTo>
                  <a:pt x="379237" y="366196"/>
                </a:lnTo>
                <a:lnTo>
                  <a:pt x="374005" y="374079"/>
                </a:lnTo>
                <a:lnTo>
                  <a:pt x="366121" y="379311"/>
                </a:lnTo>
                <a:lnTo>
                  <a:pt x="357150" y="381055"/>
                </a:lnTo>
                <a:close/>
              </a:path>
            </a:pathLst>
          </a:custGeom>
          <a:solidFill>
            <a:schemeClr val="tx1">
              <a:alpha val="14999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20">
            <a:extLst>
              <a:ext uri="{FF2B5EF4-FFF2-40B4-BE49-F238E27FC236}">
                <a16:creationId xmlns:a16="http://schemas.microsoft.com/office/drawing/2014/main" id="{2C9B6D2C-EC6E-401D-8868-05F2C49B36AD}"/>
              </a:ext>
            </a:extLst>
          </p:cNvPr>
          <p:cNvSpPr/>
          <p:nvPr/>
        </p:nvSpPr>
        <p:spPr>
          <a:xfrm>
            <a:off x="11315699" y="2809874"/>
            <a:ext cx="333375" cy="381000"/>
          </a:xfrm>
          <a:custGeom>
            <a:avLst/>
            <a:gdLst/>
            <a:ahLst/>
            <a:cxnLst/>
            <a:rect l="l" t="t" r="r" b="b"/>
            <a:pathLst>
              <a:path w="333375" h="381000">
                <a:moveTo>
                  <a:pt x="309562" y="381000"/>
                </a:moveTo>
                <a:lnTo>
                  <a:pt x="71437" y="381000"/>
                </a:lnTo>
                <a:lnTo>
                  <a:pt x="43636" y="375384"/>
                </a:lnTo>
                <a:lnTo>
                  <a:pt x="20928" y="360071"/>
                </a:lnTo>
                <a:lnTo>
                  <a:pt x="5615" y="337363"/>
                </a:lnTo>
                <a:lnTo>
                  <a:pt x="0" y="309562"/>
                </a:lnTo>
                <a:lnTo>
                  <a:pt x="0" y="71437"/>
                </a:lnTo>
                <a:lnTo>
                  <a:pt x="5615" y="43636"/>
                </a:lnTo>
                <a:lnTo>
                  <a:pt x="20928" y="20928"/>
                </a:lnTo>
                <a:lnTo>
                  <a:pt x="43636" y="5615"/>
                </a:lnTo>
                <a:lnTo>
                  <a:pt x="71437" y="0"/>
                </a:lnTo>
                <a:lnTo>
                  <a:pt x="309562" y="0"/>
                </a:lnTo>
                <a:lnTo>
                  <a:pt x="318839" y="1868"/>
                </a:lnTo>
                <a:lnTo>
                  <a:pt x="326408" y="6967"/>
                </a:lnTo>
                <a:lnTo>
                  <a:pt x="331506" y="14535"/>
                </a:lnTo>
                <a:lnTo>
                  <a:pt x="333375" y="23812"/>
                </a:lnTo>
                <a:lnTo>
                  <a:pt x="333375" y="95250"/>
                </a:lnTo>
                <a:lnTo>
                  <a:pt x="100607" y="95250"/>
                </a:lnTo>
                <a:lnTo>
                  <a:pt x="95250" y="100607"/>
                </a:lnTo>
                <a:lnTo>
                  <a:pt x="95250" y="113704"/>
                </a:lnTo>
                <a:lnTo>
                  <a:pt x="100607" y="119062"/>
                </a:lnTo>
                <a:lnTo>
                  <a:pt x="333375" y="119062"/>
                </a:lnTo>
                <a:lnTo>
                  <a:pt x="333375" y="142875"/>
                </a:lnTo>
                <a:lnTo>
                  <a:pt x="100607" y="142875"/>
                </a:lnTo>
                <a:lnTo>
                  <a:pt x="95250" y="148232"/>
                </a:lnTo>
                <a:lnTo>
                  <a:pt x="95250" y="161329"/>
                </a:lnTo>
                <a:lnTo>
                  <a:pt x="100607" y="166687"/>
                </a:lnTo>
                <a:lnTo>
                  <a:pt x="333375" y="166687"/>
                </a:lnTo>
                <a:lnTo>
                  <a:pt x="333375" y="261937"/>
                </a:lnTo>
                <a:lnTo>
                  <a:pt x="331506" y="271214"/>
                </a:lnTo>
                <a:lnTo>
                  <a:pt x="326408" y="278783"/>
                </a:lnTo>
                <a:lnTo>
                  <a:pt x="318839" y="283881"/>
                </a:lnTo>
                <a:lnTo>
                  <a:pt x="309562" y="285750"/>
                </a:lnTo>
                <a:lnTo>
                  <a:pt x="71437" y="285750"/>
                </a:lnTo>
                <a:lnTo>
                  <a:pt x="62160" y="287618"/>
                </a:lnTo>
                <a:lnTo>
                  <a:pt x="54592" y="292717"/>
                </a:lnTo>
                <a:lnTo>
                  <a:pt x="49493" y="300285"/>
                </a:lnTo>
                <a:lnTo>
                  <a:pt x="47625" y="309562"/>
                </a:lnTo>
                <a:lnTo>
                  <a:pt x="49493" y="318839"/>
                </a:lnTo>
                <a:lnTo>
                  <a:pt x="54592" y="326408"/>
                </a:lnTo>
                <a:lnTo>
                  <a:pt x="62160" y="331506"/>
                </a:lnTo>
                <a:lnTo>
                  <a:pt x="71437" y="333375"/>
                </a:lnTo>
                <a:lnTo>
                  <a:pt x="309562" y="333375"/>
                </a:lnTo>
                <a:lnTo>
                  <a:pt x="318839" y="335243"/>
                </a:lnTo>
                <a:lnTo>
                  <a:pt x="326408" y="340342"/>
                </a:lnTo>
                <a:lnTo>
                  <a:pt x="331506" y="347910"/>
                </a:lnTo>
                <a:lnTo>
                  <a:pt x="333375" y="357187"/>
                </a:lnTo>
                <a:lnTo>
                  <a:pt x="331506" y="366464"/>
                </a:lnTo>
                <a:lnTo>
                  <a:pt x="326408" y="374033"/>
                </a:lnTo>
                <a:lnTo>
                  <a:pt x="318839" y="379131"/>
                </a:lnTo>
                <a:lnTo>
                  <a:pt x="309562" y="381000"/>
                </a:lnTo>
                <a:close/>
              </a:path>
              <a:path w="333375" h="381000">
                <a:moveTo>
                  <a:pt x="333375" y="119062"/>
                </a:moveTo>
                <a:lnTo>
                  <a:pt x="256579" y="119062"/>
                </a:lnTo>
                <a:lnTo>
                  <a:pt x="261937" y="113704"/>
                </a:lnTo>
                <a:lnTo>
                  <a:pt x="261937" y="100607"/>
                </a:lnTo>
                <a:lnTo>
                  <a:pt x="256579" y="95250"/>
                </a:lnTo>
                <a:lnTo>
                  <a:pt x="333375" y="95250"/>
                </a:lnTo>
                <a:lnTo>
                  <a:pt x="333375" y="119062"/>
                </a:lnTo>
                <a:close/>
              </a:path>
              <a:path w="333375" h="381000">
                <a:moveTo>
                  <a:pt x="333375" y="166687"/>
                </a:moveTo>
                <a:lnTo>
                  <a:pt x="256579" y="166687"/>
                </a:lnTo>
                <a:lnTo>
                  <a:pt x="261937" y="161329"/>
                </a:lnTo>
                <a:lnTo>
                  <a:pt x="261937" y="148232"/>
                </a:lnTo>
                <a:lnTo>
                  <a:pt x="256579" y="142875"/>
                </a:lnTo>
                <a:lnTo>
                  <a:pt x="333375" y="142875"/>
                </a:lnTo>
                <a:lnTo>
                  <a:pt x="333375" y="166687"/>
                </a:lnTo>
                <a:close/>
              </a:path>
              <a:path w="333375" h="381000">
                <a:moveTo>
                  <a:pt x="309562" y="333375"/>
                </a:moveTo>
                <a:lnTo>
                  <a:pt x="261937" y="333375"/>
                </a:lnTo>
                <a:lnTo>
                  <a:pt x="261937" y="285750"/>
                </a:lnTo>
                <a:lnTo>
                  <a:pt x="309562" y="285750"/>
                </a:lnTo>
                <a:lnTo>
                  <a:pt x="309562" y="333375"/>
                </a:lnTo>
                <a:close/>
              </a:path>
            </a:pathLst>
          </a:custGeom>
          <a:solidFill>
            <a:schemeClr val="tx1">
              <a:alpha val="14999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1">
            <a:extLst>
              <a:ext uri="{FF2B5EF4-FFF2-40B4-BE49-F238E27FC236}">
                <a16:creationId xmlns:a16="http://schemas.microsoft.com/office/drawing/2014/main" id="{1B8566B6-CC63-4F3E-8F6F-BE564313CD7F}"/>
              </a:ext>
            </a:extLst>
          </p:cNvPr>
          <p:cNvSpPr/>
          <p:nvPr/>
        </p:nvSpPr>
        <p:spPr>
          <a:xfrm>
            <a:off x="11287124" y="3686175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09525" y="380981"/>
                </a:moveTo>
                <a:lnTo>
                  <a:pt x="209326" y="290661"/>
                </a:lnTo>
                <a:lnTo>
                  <a:pt x="193123" y="258663"/>
                </a:lnTo>
                <a:lnTo>
                  <a:pt x="193190" y="240976"/>
                </a:lnTo>
                <a:lnTo>
                  <a:pt x="198685" y="223986"/>
                </a:lnTo>
                <a:lnTo>
                  <a:pt x="117574" y="142875"/>
                </a:lnTo>
                <a:lnTo>
                  <a:pt x="71809" y="142875"/>
                </a:lnTo>
                <a:lnTo>
                  <a:pt x="66526" y="140270"/>
                </a:lnTo>
                <a:lnTo>
                  <a:pt x="63177" y="135880"/>
                </a:lnTo>
                <a:lnTo>
                  <a:pt x="3646" y="58489"/>
                </a:lnTo>
                <a:lnTo>
                  <a:pt x="709" y="52690"/>
                </a:lnTo>
                <a:lnTo>
                  <a:pt x="18" y="46425"/>
                </a:lnTo>
                <a:lnTo>
                  <a:pt x="1532" y="40312"/>
                </a:lnTo>
                <a:lnTo>
                  <a:pt x="5208" y="34974"/>
                </a:lnTo>
                <a:lnTo>
                  <a:pt x="34974" y="5208"/>
                </a:lnTo>
                <a:lnTo>
                  <a:pt x="40354" y="1533"/>
                </a:lnTo>
                <a:lnTo>
                  <a:pt x="46594" y="0"/>
                </a:lnTo>
                <a:lnTo>
                  <a:pt x="46236" y="0"/>
                </a:lnTo>
                <a:lnTo>
                  <a:pt x="52732" y="740"/>
                </a:lnTo>
                <a:lnTo>
                  <a:pt x="58489" y="3720"/>
                </a:lnTo>
                <a:lnTo>
                  <a:pt x="140270" y="66600"/>
                </a:lnTo>
                <a:lnTo>
                  <a:pt x="142874" y="71809"/>
                </a:lnTo>
                <a:lnTo>
                  <a:pt x="142874" y="117574"/>
                </a:lnTo>
                <a:lnTo>
                  <a:pt x="223986" y="198685"/>
                </a:lnTo>
                <a:lnTo>
                  <a:pt x="275898" y="198685"/>
                </a:lnTo>
                <a:lnTo>
                  <a:pt x="290661" y="209326"/>
                </a:lnTo>
                <a:lnTo>
                  <a:pt x="374005" y="292670"/>
                </a:lnTo>
                <a:lnTo>
                  <a:pt x="379237" y="300553"/>
                </a:lnTo>
                <a:lnTo>
                  <a:pt x="380981" y="309525"/>
                </a:lnTo>
                <a:lnTo>
                  <a:pt x="379237" y="318496"/>
                </a:lnTo>
                <a:lnTo>
                  <a:pt x="374005" y="326380"/>
                </a:lnTo>
                <a:lnTo>
                  <a:pt x="326380" y="374005"/>
                </a:lnTo>
                <a:lnTo>
                  <a:pt x="318496" y="379237"/>
                </a:lnTo>
                <a:lnTo>
                  <a:pt x="309525" y="380981"/>
                </a:lnTo>
                <a:close/>
              </a:path>
              <a:path w="381000" h="381000">
                <a:moveTo>
                  <a:pt x="230162" y="171226"/>
                </a:moveTo>
                <a:lnTo>
                  <a:pt x="166687" y="107751"/>
                </a:lnTo>
                <a:lnTo>
                  <a:pt x="166687" y="107156"/>
                </a:lnTo>
                <a:lnTo>
                  <a:pt x="175111" y="65455"/>
                </a:lnTo>
                <a:lnTo>
                  <a:pt x="198080" y="31393"/>
                </a:lnTo>
                <a:lnTo>
                  <a:pt x="232142" y="8423"/>
                </a:lnTo>
                <a:lnTo>
                  <a:pt x="273843" y="0"/>
                </a:lnTo>
                <a:lnTo>
                  <a:pt x="281657" y="0"/>
                </a:lnTo>
                <a:lnTo>
                  <a:pt x="288525" y="740"/>
                </a:lnTo>
                <a:lnTo>
                  <a:pt x="288882" y="740"/>
                </a:lnTo>
                <a:lnTo>
                  <a:pt x="304948" y="4167"/>
                </a:lnTo>
                <a:lnTo>
                  <a:pt x="307106" y="14361"/>
                </a:lnTo>
                <a:lnTo>
                  <a:pt x="251296" y="70172"/>
                </a:lnTo>
                <a:lnTo>
                  <a:pt x="250031" y="73223"/>
                </a:lnTo>
                <a:lnTo>
                  <a:pt x="250031" y="125685"/>
                </a:lnTo>
                <a:lnTo>
                  <a:pt x="255389" y="131043"/>
                </a:lnTo>
                <a:lnTo>
                  <a:pt x="377501" y="131043"/>
                </a:lnTo>
                <a:lnTo>
                  <a:pt x="376477" y="138036"/>
                </a:lnTo>
                <a:lnTo>
                  <a:pt x="363791" y="165394"/>
                </a:lnTo>
                <a:lnTo>
                  <a:pt x="360877" y="168755"/>
                </a:lnTo>
                <a:lnTo>
                  <a:pt x="250605" y="168755"/>
                </a:lnTo>
                <a:lnTo>
                  <a:pt x="230162" y="171226"/>
                </a:lnTo>
                <a:close/>
              </a:path>
              <a:path w="381000" h="381000">
                <a:moveTo>
                  <a:pt x="377501" y="131043"/>
                </a:moveTo>
                <a:lnTo>
                  <a:pt x="307776" y="131043"/>
                </a:lnTo>
                <a:lnTo>
                  <a:pt x="310827" y="129778"/>
                </a:lnTo>
                <a:lnTo>
                  <a:pt x="366638" y="73967"/>
                </a:lnTo>
                <a:lnTo>
                  <a:pt x="376832" y="76125"/>
                </a:lnTo>
                <a:lnTo>
                  <a:pt x="380181" y="91752"/>
                </a:lnTo>
                <a:lnTo>
                  <a:pt x="381000" y="99342"/>
                </a:lnTo>
                <a:lnTo>
                  <a:pt x="380912" y="107751"/>
                </a:lnTo>
                <a:lnTo>
                  <a:pt x="377501" y="131043"/>
                </a:lnTo>
                <a:close/>
              </a:path>
              <a:path w="381000" h="381000">
                <a:moveTo>
                  <a:pt x="319236" y="204266"/>
                </a:moveTo>
                <a:lnTo>
                  <a:pt x="307553" y="192583"/>
                </a:lnTo>
                <a:lnTo>
                  <a:pt x="290375" y="179441"/>
                </a:lnTo>
                <a:lnTo>
                  <a:pt x="271034" y="171496"/>
                </a:lnTo>
                <a:lnTo>
                  <a:pt x="250605" y="168755"/>
                </a:lnTo>
                <a:lnTo>
                  <a:pt x="360877" y="168755"/>
                </a:lnTo>
                <a:lnTo>
                  <a:pt x="344269" y="187910"/>
                </a:lnTo>
                <a:lnTo>
                  <a:pt x="319236" y="204266"/>
                </a:lnTo>
                <a:close/>
              </a:path>
              <a:path w="381000" h="381000">
                <a:moveTo>
                  <a:pt x="50714" y="380981"/>
                </a:moveTo>
                <a:lnTo>
                  <a:pt x="50434" y="380981"/>
                </a:lnTo>
                <a:lnTo>
                  <a:pt x="30859" y="377029"/>
                </a:lnTo>
                <a:lnTo>
                  <a:pt x="14792" y="366191"/>
                </a:lnTo>
                <a:lnTo>
                  <a:pt x="3970" y="350140"/>
                </a:lnTo>
                <a:lnTo>
                  <a:pt x="0" y="330472"/>
                </a:lnTo>
                <a:lnTo>
                  <a:pt x="895" y="321468"/>
                </a:lnTo>
                <a:lnTo>
                  <a:pt x="984" y="320569"/>
                </a:lnTo>
                <a:lnTo>
                  <a:pt x="3860" y="311134"/>
                </a:lnTo>
                <a:lnTo>
                  <a:pt x="8507" y="302438"/>
                </a:lnTo>
                <a:lnTo>
                  <a:pt x="14808" y="294754"/>
                </a:lnTo>
                <a:lnTo>
                  <a:pt x="125313" y="184174"/>
                </a:lnTo>
                <a:lnTo>
                  <a:pt x="171226" y="230088"/>
                </a:lnTo>
                <a:lnTo>
                  <a:pt x="169133" y="242220"/>
                </a:lnTo>
                <a:lnTo>
                  <a:pt x="168882" y="254477"/>
                </a:lnTo>
                <a:lnTo>
                  <a:pt x="170473" y="266651"/>
                </a:lnTo>
                <a:lnTo>
                  <a:pt x="173905" y="278531"/>
                </a:lnTo>
                <a:lnTo>
                  <a:pt x="148828" y="303609"/>
                </a:lnTo>
                <a:lnTo>
                  <a:pt x="57162" y="303609"/>
                </a:lnTo>
                <a:lnTo>
                  <a:pt x="54884" y="304062"/>
                </a:lnTo>
                <a:lnTo>
                  <a:pt x="41671" y="323837"/>
                </a:lnTo>
                <a:lnTo>
                  <a:pt x="42125" y="326115"/>
                </a:lnTo>
                <a:lnTo>
                  <a:pt x="57162" y="339328"/>
                </a:lnTo>
                <a:lnTo>
                  <a:pt x="113109" y="339328"/>
                </a:lnTo>
                <a:lnTo>
                  <a:pt x="86245" y="366191"/>
                </a:lnTo>
                <a:lnTo>
                  <a:pt x="78561" y="372492"/>
                </a:lnTo>
                <a:lnTo>
                  <a:pt x="70072" y="377029"/>
                </a:lnTo>
                <a:lnTo>
                  <a:pt x="70227" y="377029"/>
                </a:lnTo>
                <a:lnTo>
                  <a:pt x="60430" y="380015"/>
                </a:lnTo>
                <a:lnTo>
                  <a:pt x="50714" y="380981"/>
                </a:lnTo>
                <a:close/>
              </a:path>
              <a:path w="381000" h="381000">
                <a:moveTo>
                  <a:pt x="275898" y="198685"/>
                </a:moveTo>
                <a:lnTo>
                  <a:pt x="223986" y="198685"/>
                </a:lnTo>
                <a:lnTo>
                  <a:pt x="241130" y="193151"/>
                </a:lnTo>
                <a:lnTo>
                  <a:pt x="258663" y="193151"/>
                </a:lnTo>
                <a:lnTo>
                  <a:pt x="275680" y="198528"/>
                </a:lnTo>
                <a:lnTo>
                  <a:pt x="275898" y="198685"/>
                </a:lnTo>
                <a:close/>
              </a:path>
              <a:path w="381000" h="381000">
                <a:moveTo>
                  <a:pt x="113109" y="339328"/>
                </a:moveTo>
                <a:lnTo>
                  <a:pt x="61899" y="339328"/>
                </a:lnTo>
                <a:lnTo>
                  <a:pt x="64177" y="338874"/>
                </a:lnTo>
                <a:lnTo>
                  <a:pt x="68553" y="337062"/>
                </a:lnTo>
                <a:lnTo>
                  <a:pt x="70485" y="335771"/>
                </a:lnTo>
                <a:lnTo>
                  <a:pt x="73834" y="332422"/>
                </a:lnTo>
                <a:lnTo>
                  <a:pt x="75132" y="330472"/>
                </a:lnTo>
                <a:lnTo>
                  <a:pt x="76827" y="326380"/>
                </a:lnTo>
                <a:lnTo>
                  <a:pt x="76937" y="326115"/>
                </a:lnTo>
                <a:lnTo>
                  <a:pt x="77390" y="323837"/>
                </a:lnTo>
                <a:lnTo>
                  <a:pt x="77270" y="318496"/>
                </a:lnTo>
                <a:lnTo>
                  <a:pt x="76937" y="316822"/>
                </a:lnTo>
                <a:lnTo>
                  <a:pt x="61899" y="303609"/>
                </a:lnTo>
                <a:lnTo>
                  <a:pt x="148828" y="303609"/>
                </a:lnTo>
                <a:lnTo>
                  <a:pt x="113109" y="339328"/>
                </a:lnTo>
                <a:close/>
              </a:path>
            </a:pathLst>
          </a:custGeom>
          <a:solidFill>
            <a:schemeClr val="tx1">
              <a:alpha val="14999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2">
            <a:extLst>
              <a:ext uri="{FF2B5EF4-FFF2-40B4-BE49-F238E27FC236}">
                <a16:creationId xmlns:a16="http://schemas.microsoft.com/office/drawing/2014/main" id="{AD08003B-5D02-40F2-A7B5-156A6B6DA441}"/>
              </a:ext>
            </a:extLst>
          </p:cNvPr>
          <p:cNvSpPr/>
          <p:nvPr/>
        </p:nvSpPr>
        <p:spPr>
          <a:xfrm>
            <a:off x="11238457" y="4562475"/>
            <a:ext cx="478790" cy="381000"/>
          </a:xfrm>
          <a:custGeom>
            <a:avLst/>
            <a:gdLst/>
            <a:ahLst/>
            <a:cxnLst/>
            <a:rect l="l" t="t" r="r" b="b"/>
            <a:pathLst>
              <a:path w="478790" h="381000">
                <a:moveTo>
                  <a:pt x="12948" y="261937"/>
                </a:moveTo>
                <a:lnTo>
                  <a:pt x="7813" y="261937"/>
                </a:lnTo>
                <a:lnTo>
                  <a:pt x="3274" y="258514"/>
                </a:lnTo>
                <a:lnTo>
                  <a:pt x="0" y="248840"/>
                </a:lnTo>
                <a:lnTo>
                  <a:pt x="1785" y="243482"/>
                </a:lnTo>
                <a:lnTo>
                  <a:pt x="6176" y="240208"/>
                </a:lnTo>
                <a:lnTo>
                  <a:pt x="7590" y="239092"/>
                </a:lnTo>
                <a:lnTo>
                  <a:pt x="10045" y="236934"/>
                </a:lnTo>
                <a:lnTo>
                  <a:pt x="12724" y="234478"/>
                </a:lnTo>
                <a:lnTo>
                  <a:pt x="16371" y="230906"/>
                </a:lnTo>
                <a:lnTo>
                  <a:pt x="19942" y="226293"/>
                </a:lnTo>
                <a:lnTo>
                  <a:pt x="24035" y="221084"/>
                </a:lnTo>
                <a:lnTo>
                  <a:pt x="27905" y="214907"/>
                </a:lnTo>
                <a:lnTo>
                  <a:pt x="30509" y="207912"/>
                </a:lnTo>
                <a:lnTo>
                  <a:pt x="18088" y="190794"/>
                </a:lnTo>
                <a:lnTo>
                  <a:pt x="8827" y="172091"/>
                </a:lnTo>
                <a:lnTo>
                  <a:pt x="3040" y="152063"/>
                </a:lnTo>
                <a:lnTo>
                  <a:pt x="1081" y="131390"/>
                </a:lnTo>
                <a:lnTo>
                  <a:pt x="1053" y="130909"/>
                </a:lnTo>
                <a:lnTo>
                  <a:pt x="8930" y="89573"/>
                </a:lnTo>
                <a:lnTo>
                  <a:pt x="30900" y="53620"/>
                </a:lnTo>
                <a:lnTo>
                  <a:pt x="64403" y="25269"/>
                </a:lnTo>
                <a:lnTo>
                  <a:pt x="106893" y="6677"/>
                </a:lnTo>
                <a:lnTo>
                  <a:pt x="155823" y="0"/>
                </a:lnTo>
                <a:lnTo>
                  <a:pt x="204752" y="6677"/>
                </a:lnTo>
                <a:lnTo>
                  <a:pt x="247242" y="25269"/>
                </a:lnTo>
                <a:lnTo>
                  <a:pt x="280745" y="53620"/>
                </a:lnTo>
                <a:lnTo>
                  <a:pt x="302715" y="89573"/>
                </a:lnTo>
                <a:lnTo>
                  <a:pt x="310592" y="130909"/>
                </a:lnTo>
                <a:lnTo>
                  <a:pt x="310524" y="131390"/>
                </a:lnTo>
                <a:lnTo>
                  <a:pt x="302767" y="172091"/>
                </a:lnTo>
                <a:lnTo>
                  <a:pt x="280745" y="208316"/>
                </a:lnTo>
                <a:lnTo>
                  <a:pt x="247242" y="236667"/>
                </a:lnTo>
                <a:lnTo>
                  <a:pt x="230137" y="244152"/>
                </a:lnTo>
                <a:lnTo>
                  <a:pt x="77985" y="244152"/>
                </a:lnTo>
                <a:lnTo>
                  <a:pt x="72404" y="247129"/>
                </a:lnTo>
                <a:lnTo>
                  <a:pt x="25097" y="261206"/>
                </a:lnTo>
                <a:lnTo>
                  <a:pt x="12948" y="261937"/>
                </a:lnTo>
                <a:close/>
              </a:path>
              <a:path w="478790" h="381000">
                <a:moveTo>
                  <a:pt x="322510" y="381000"/>
                </a:moveTo>
                <a:lnTo>
                  <a:pt x="271728" y="373786"/>
                </a:lnTo>
                <a:lnTo>
                  <a:pt x="228013" y="353764"/>
                </a:lnTo>
                <a:lnTo>
                  <a:pt x="194247" y="323361"/>
                </a:lnTo>
                <a:lnTo>
                  <a:pt x="173310" y="285005"/>
                </a:lnTo>
                <a:lnTo>
                  <a:pt x="223612" y="274122"/>
                </a:lnTo>
                <a:lnTo>
                  <a:pt x="267760" y="251605"/>
                </a:lnTo>
                <a:lnTo>
                  <a:pt x="302867" y="219126"/>
                </a:lnTo>
                <a:lnTo>
                  <a:pt x="326048" y="178356"/>
                </a:lnTo>
                <a:lnTo>
                  <a:pt x="334342" y="131390"/>
                </a:lnTo>
                <a:lnTo>
                  <a:pt x="334342" y="127024"/>
                </a:lnTo>
                <a:lnTo>
                  <a:pt x="334193" y="123155"/>
                </a:lnTo>
                <a:lnTo>
                  <a:pt x="333895" y="119360"/>
                </a:lnTo>
                <a:lnTo>
                  <a:pt x="379576" y="128198"/>
                </a:lnTo>
                <a:lnTo>
                  <a:pt x="418967" y="147563"/>
                </a:lnTo>
                <a:lnTo>
                  <a:pt x="449849" y="175568"/>
                </a:lnTo>
                <a:lnTo>
                  <a:pt x="470005" y="210328"/>
                </a:lnTo>
                <a:lnTo>
                  <a:pt x="477217" y="249956"/>
                </a:lnTo>
                <a:lnTo>
                  <a:pt x="475218" y="271093"/>
                </a:lnTo>
                <a:lnTo>
                  <a:pt x="469431" y="291135"/>
                </a:lnTo>
                <a:lnTo>
                  <a:pt x="460170" y="309824"/>
                </a:lnTo>
                <a:lnTo>
                  <a:pt x="447749" y="326900"/>
                </a:lnTo>
                <a:lnTo>
                  <a:pt x="450353" y="333821"/>
                </a:lnTo>
                <a:lnTo>
                  <a:pt x="454223" y="340072"/>
                </a:lnTo>
                <a:lnTo>
                  <a:pt x="458316" y="345281"/>
                </a:lnTo>
                <a:lnTo>
                  <a:pt x="461888" y="349894"/>
                </a:lnTo>
                <a:lnTo>
                  <a:pt x="465534" y="353466"/>
                </a:lnTo>
                <a:lnTo>
                  <a:pt x="468213" y="355922"/>
                </a:lnTo>
                <a:lnTo>
                  <a:pt x="469552" y="357187"/>
                </a:lnTo>
                <a:lnTo>
                  <a:pt x="471785" y="358973"/>
                </a:lnTo>
                <a:lnTo>
                  <a:pt x="472082" y="359122"/>
                </a:lnTo>
                <a:lnTo>
                  <a:pt x="472380" y="359419"/>
                </a:lnTo>
                <a:lnTo>
                  <a:pt x="476547" y="362470"/>
                </a:lnTo>
                <a:lnTo>
                  <a:pt x="476785" y="363215"/>
                </a:lnTo>
                <a:lnTo>
                  <a:pt x="400422" y="363215"/>
                </a:lnTo>
                <a:lnTo>
                  <a:pt x="382576" y="370765"/>
                </a:lnTo>
                <a:lnTo>
                  <a:pt x="363531" y="376349"/>
                </a:lnTo>
                <a:lnTo>
                  <a:pt x="343453" y="379811"/>
                </a:lnTo>
                <a:lnTo>
                  <a:pt x="322510" y="381000"/>
                </a:lnTo>
                <a:close/>
              </a:path>
              <a:path w="478790" h="381000">
                <a:moveTo>
                  <a:pt x="155823" y="261937"/>
                </a:moveTo>
                <a:lnTo>
                  <a:pt x="134881" y="260749"/>
                </a:lnTo>
                <a:lnTo>
                  <a:pt x="114811" y="257286"/>
                </a:lnTo>
                <a:lnTo>
                  <a:pt x="95557" y="251605"/>
                </a:lnTo>
                <a:lnTo>
                  <a:pt x="77985" y="244152"/>
                </a:lnTo>
                <a:lnTo>
                  <a:pt x="230137" y="244152"/>
                </a:lnTo>
                <a:lnTo>
                  <a:pt x="204752" y="255260"/>
                </a:lnTo>
                <a:lnTo>
                  <a:pt x="155823" y="261937"/>
                </a:lnTo>
                <a:close/>
              </a:path>
              <a:path w="478790" h="381000">
                <a:moveTo>
                  <a:pt x="470520" y="381000"/>
                </a:moveTo>
                <a:lnTo>
                  <a:pt x="465385" y="381000"/>
                </a:lnTo>
                <a:lnTo>
                  <a:pt x="453236" y="380268"/>
                </a:lnTo>
                <a:lnTo>
                  <a:pt x="412328" y="369093"/>
                </a:lnTo>
                <a:lnTo>
                  <a:pt x="400422" y="363215"/>
                </a:lnTo>
                <a:lnTo>
                  <a:pt x="476785" y="363215"/>
                </a:lnTo>
                <a:lnTo>
                  <a:pt x="478259" y="367828"/>
                </a:lnTo>
                <a:lnTo>
                  <a:pt x="475133" y="377651"/>
                </a:lnTo>
                <a:lnTo>
                  <a:pt x="470520" y="381000"/>
                </a:lnTo>
                <a:close/>
              </a:path>
            </a:pathLst>
          </a:custGeom>
          <a:solidFill>
            <a:schemeClr val="tx1">
              <a:alpha val="14999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B6E4B45-2151-48C2-A462-44EB48E38F27}"/>
              </a:ext>
            </a:extLst>
          </p:cNvPr>
          <p:cNvGrpSpPr/>
          <p:nvPr/>
        </p:nvGrpSpPr>
        <p:grpSpPr>
          <a:xfrm>
            <a:off x="596899" y="1487013"/>
            <a:ext cx="4545013" cy="525631"/>
            <a:chOff x="682625" y="1737011"/>
            <a:chExt cx="4545013" cy="525631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FAB7438D-0583-451E-86EC-FF3EB6291B8F}"/>
                </a:ext>
              </a:extLst>
            </p:cNvPr>
            <p:cNvGrpSpPr/>
            <p:nvPr/>
          </p:nvGrpSpPr>
          <p:grpSpPr>
            <a:xfrm>
              <a:off x="682625" y="1737011"/>
              <a:ext cx="520699" cy="525631"/>
              <a:chOff x="596899" y="1329076"/>
              <a:chExt cx="520699" cy="525631"/>
            </a:xfrm>
          </p:grpSpPr>
          <p:sp>
            <p:nvSpPr>
              <p:cNvPr id="5" name="object 4">
                <a:extLst>
                  <a:ext uri="{FF2B5EF4-FFF2-40B4-BE49-F238E27FC236}">
                    <a16:creationId xmlns:a16="http://schemas.microsoft.com/office/drawing/2014/main" id="{89F653EB-7A9E-48DA-8F56-DE5F6173E7E5}"/>
                  </a:ext>
                </a:extLst>
              </p:cNvPr>
              <p:cNvSpPr/>
              <p:nvPr/>
            </p:nvSpPr>
            <p:spPr>
              <a:xfrm>
                <a:off x="596899" y="1329076"/>
                <a:ext cx="520699" cy="525631"/>
              </a:xfrm>
              <a:custGeom>
                <a:avLst/>
                <a:gdLst/>
                <a:ahLst/>
                <a:cxnLst/>
                <a:rect l="l" t="t" r="r" b="b"/>
                <a:pathLst>
                  <a:path w="304800" h="304800">
                    <a:moveTo>
                      <a:pt x="152399" y="304799"/>
                    </a:moveTo>
                    <a:lnTo>
                      <a:pt x="108159" y="298239"/>
                    </a:lnTo>
                    <a:lnTo>
                      <a:pt x="67730" y="279115"/>
                    </a:lnTo>
                    <a:lnTo>
                      <a:pt x="34591" y="249082"/>
                    </a:lnTo>
                    <a:lnTo>
                      <a:pt x="11600" y="210720"/>
                    </a:lnTo>
                    <a:lnTo>
                      <a:pt x="732" y="167337"/>
                    </a:lnTo>
                    <a:lnTo>
                      <a:pt x="0" y="152399"/>
                    </a:lnTo>
                    <a:lnTo>
                      <a:pt x="182" y="144912"/>
                    </a:lnTo>
                    <a:lnTo>
                      <a:pt x="8904" y="101066"/>
                    </a:lnTo>
                    <a:lnTo>
                      <a:pt x="29995" y="61607"/>
                    </a:lnTo>
                    <a:lnTo>
                      <a:pt x="61607" y="29995"/>
                    </a:lnTo>
                    <a:lnTo>
                      <a:pt x="101066" y="8904"/>
                    </a:lnTo>
                    <a:lnTo>
                      <a:pt x="144912" y="183"/>
                    </a:lnTo>
                    <a:lnTo>
                      <a:pt x="152399" y="0"/>
                    </a:lnTo>
                    <a:lnTo>
                      <a:pt x="159886" y="183"/>
                    </a:lnTo>
                    <a:lnTo>
                      <a:pt x="203733" y="8904"/>
                    </a:lnTo>
                    <a:lnTo>
                      <a:pt x="243192" y="29995"/>
                    </a:lnTo>
                    <a:lnTo>
                      <a:pt x="274804" y="61607"/>
                    </a:lnTo>
                    <a:lnTo>
                      <a:pt x="295895" y="101066"/>
                    </a:lnTo>
                    <a:lnTo>
                      <a:pt x="304616" y="144912"/>
                    </a:lnTo>
                    <a:lnTo>
                      <a:pt x="304799" y="152399"/>
                    </a:lnTo>
                    <a:lnTo>
                      <a:pt x="304616" y="159886"/>
                    </a:lnTo>
                    <a:lnTo>
                      <a:pt x="295895" y="203733"/>
                    </a:lnTo>
                    <a:lnTo>
                      <a:pt x="274804" y="243192"/>
                    </a:lnTo>
                    <a:lnTo>
                      <a:pt x="243192" y="274803"/>
                    </a:lnTo>
                    <a:lnTo>
                      <a:pt x="203733" y="295894"/>
                    </a:lnTo>
                    <a:lnTo>
                      <a:pt x="159886" y="304616"/>
                    </a:lnTo>
                    <a:lnTo>
                      <a:pt x="152399" y="304799"/>
                    </a:lnTo>
                    <a:close/>
                  </a:path>
                </a:pathLst>
              </a:custGeom>
              <a:solidFill>
                <a:srgbClr val="1F6FEB"/>
              </a:solidFill>
            </p:spPr>
            <p:txBody>
              <a:bodyPr wrap="square" lIns="0" tIns="0" rIns="0" bIns="0" rtlCol="0"/>
              <a:lstStyle/>
              <a:p>
                <a:endParaRPr sz="2000"/>
              </a:p>
            </p:txBody>
          </p:sp>
          <p:sp>
            <p:nvSpPr>
              <p:cNvPr id="6" name="object 5">
                <a:extLst>
                  <a:ext uri="{FF2B5EF4-FFF2-40B4-BE49-F238E27FC236}">
                    <a16:creationId xmlns:a16="http://schemas.microsoft.com/office/drawing/2014/main" id="{60F4AB67-C97E-432A-9DE7-9654DDA38C86}"/>
                  </a:ext>
                </a:extLst>
              </p:cNvPr>
              <p:cNvSpPr txBox="1"/>
              <p:nvPr/>
            </p:nvSpPr>
            <p:spPr>
              <a:xfrm>
                <a:off x="732790" y="1400172"/>
                <a:ext cx="325934" cy="383438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sz="2400" b="1" spc="-50" dirty="0">
                    <a:solidFill>
                      <a:srgbClr val="FFFFFF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Segoe UI Semibold"/>
                  </a:rPr>
                  <a:t>1</a:t>
                </a:r>
                <a:endParaRPr sz="2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Segoe UI Semibold"/>
                </a:endParaRPr>
              </a:p>
            </p:txBody>
          </p:sp>
        </p:grpSp>
        <p:sp>
          <p:nvSpPr>
            <p:cNvPr id="22" name="object 6">
              <a:extLst>
                <a:ext uri="{FF2B5EF4-FFF2-40B4-BE49-F238E27FC236}">
                  <a16:creationId xmlns:a16="http://schemas.microsoft.com/office/drawing/2014/main" id="{8EFD3793-532C-4E87-85AB-9441CB2E23DD}"/>
                </a:ext>
              </a:extLst>
            </p:cNvPr>
            <p:cNvSpPr txBox="1"/>
            <p:nvPr/>
          </p:nvSpPr>
          <p:spPr>
            <a:xfrm>
              <a:off x="1366837" y="1800622"/>
              <a:ext cx="3860801" cy="352661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0"/>
                </a:spcBef>
              </a:pPr>
              <a:r>
                <a:rPr lang="ko-KR" altLang="en-US" sz="2200" dirty="0" err="1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Segoe UI"/>
                </a:rPr>
                <a:t>챗봇을</a:t>
              </a:r>
              <a:r>
                <a:rPr lang="ko-KR" altLang="en-US" sz="22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Segoe UI"/>
                </a:rPr>
                <a:t> 통한 폴더내 </a:t>
              </a:r>
              <a:r>
                <a:rPr sz="2200" dirty="0" err="1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Dotum"/>
                </a:rPr>
                <a:t>파일</a:t>
              </a:r>
              <a:r>
                <a:rPr sz="22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Dotum"/>
                </a:rPr>
                <a:t> </a:t>
              </a:r>
              <a:r>
                <a:rPr sz="2200" dirty="0" err="1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Dotum"/>
                </a:rPr>
                <a:t>검색</a:t>
              </a:r>
              <a:endParaRPr sz="2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01839F69-C0B1-4558-BF74-E7EF419B0312}"/>
              </a:ext>
            </a:extLst>
          </p:cNvPr>
          <p:cNvGrpSpPr/>
          <p:nvPr/>
        </p:nvGrpSpPr>
        <p:grpSpPr>
          <a:xfrm>
            <a:off x="596899" y="2591537"/>
            <a:ext cx="4545013" cy="525631"/>
            <a:chOff x="682625" y="3014860"/>
            <a:chExt cx="4545013" cy="525631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20254E2D-5C8A-4A75-863F-15F56EC64202}"/>
                </a:ext>
              </a:extLst>
            </p:cNvPr>
            <p:cNvGrpSpPr/>
            <p:nvPr/>
          </p:nvGrpSpPr>
          <p:grpSpPr>
            <a:xfrm>
              <a:off x="682625" y="3014860"/>
              <a:ext cx="520699" cy="525631"/>
              <a:chOff x="596899" y="1329076"/>
              <a:chExt cx="520699" cy="525631"/>
            </a:xfrm>
          </p:grpSpPr>
          <p:sp>
            <p:nvSpPr>
              <p:cNvPr id="28" name="object 4">
                <a:extLst>
                  <a:ext uri="{FF2B5EF4-FFF2-40B4-BE49-F238E27FC236}">
                    <a16:creationId xmlns:a16="http://schemas.microsoft.com/office/drawing/2014/main" id="{045DDCD1-CF65-4B86-9BDE-FD607A8991A2}"/>
                  </a:ext>
                </a:extLst>
              </p:cNvPr>
              <p:cNvSpPr/>
              <p:nvPr/>
            </p:nvSpPr>
            <p:spPr>
              <a:xfrm>
                <a:off x="596899" y="1329076"/>
                <a:ext cx="520699" cy="525631"/>
              </a:xfrm>
              <a:custGeom>
                <a:avLst/>
                <a:gdLst/>
                <a:ahLst/>
                <a:cxnLst/>
                <a:rect l="l" t="t" r="r" b="b"/>
                <a:pathLst>
                  <a:path w="304800" h="304800">
                    <a:moveTo>
                      <a:pt x="152399" y="304799"/>
                    </a:moveTo>
                    <a:lnTo>
                      <a:pt x="108159" y="298239"/>
                    </a:lnTo>
                    <a:lnTo>
                      <a:pt x="67730" y="279115"/>
                    </a:lnTo>
                    <a:lnTo>
                      <a:pt x="34591" y="249082"/>
                    </a:lnTo>
                    <a:lnTo>
                      <a:pt x="11600" y="210720"/>
                    </a:lnTo>
                    <a:lnTo>
                      <a:pt x="732" y="167337"/>
                    </a:lnTo>
                    <a:lnTo>
                      <a:pt x="0" y="152399"/>
                    </a:lnTo>
                    <a:lnTo>
                      <a:pt x="182" y="144912"/>
                    </a:lnTo>
                    <a:lnTo>
                      <a:pt x="8904" y="101066"/>
                    </a:lnTo>
                    <a:lnTo>
                      <a:pt x="29995" y="61607"/>
                    </a:lnTo>
                    <a:lnTo>
                      <a:pt x="61607" y="29995"/>
                    </a:lnTo>
                    <a:lnTo>
                      <a:pt x="101066" y="8904"/>
                    </a:lnTo>
                    <a:lnTo>
                      <a:pt x="144912" y="183"/>
                    </a:lnTo>
                    <a:lnTo>
                      <a:pt x="152399" y="0"/>
                    </a:lnTo>
                    <a:lnTo>
                      <a:pt x="159886" y="183"/>
                    </a:lnTo>
                    <a:lnTo>
                      <a:pt x="203733" y="8904"/>
                    </a:lnTo>
                    <a:lnTo>
                      <a:pt x="243192" y="29995"/>
                    </a:lnTo>
                    <a:lnTo>
                      <a:pt x="274804" y="61607"/>
                    </a:lnTo>
                    <a:lnTo>
                      <a:pt x="295895" y="101066"/>
                    </a:lnTo>
                    <a:lnTo>
                      <a:pt x="304616" y="144912"/>
                    </a:lnTo>
                    <a:lnTo>
                      <a:pt x="304799" y="152399"/>
                    </a:lnTo>
                    <a:lnTo>
                      <a:pt x="304616" y="159886"/>
                    </a:lnTo>
                    <a:lnTo>
                      <a:pt x="295895" y="203733"/>
                    </a:lnTo>
                    <a:lnTo>
                      <a:pt x="274804" y="243192"/>
                    </a:lnTo>
                    <a:lnTo>
                      <a:pt x="243192" y="274803"/>
                    </a:lnTo>
                    <a:lnTo>
                      <a:pt x="203733" y="295894"/>
                    </a:lnTo>
                    <a:lnTo>
                      <a:pt x="159886" y="304616"/>
                    </a:lnTo>
                    <a:lnTo>
                      <a:pt x="152399" y="304799"/>
                    </a:lnTo>
                    <a:close/>
                  </a:path>
                </a:pathLst>
              </a:custGeom>
              <a:solidFill>
                <a:srgbClr val="1F6FEB"/>
              </a:solidFill>
            </p:spPr>
            <p:txBody>
              <a:bodyPr wrap="square" lIns="0" tIns="0" rIns="0" bIns="0" rtlCol="0"/>
              <a:lstStyle/>
              <a:p>
                <a:endParaRPr sz="2000"/>
              </a:p>
            </p:txBody>
          </p:sp>
          <p:sp>
            <p:nvSpPr>
              <p:cNvPr id="29" name="object 5">
                <a:extLst>
                  <a:ext uri="{FF2B5EF4-FFF2-40B4-BE49-F238E27FC236}">
                    <a16:creationId xmlns:a16="http://schemas.microsoft.com/office/drawing/2014/main" id="{7E91A5F9-E5E4-465C-A5CF-9F1D23FD3149}"/>
                  </a:ext>
                </a:extLst>
              </p:cNvPr>
              <p:cNvSpPr txBox="1"/>
              <p:nvPr/>
            </p:nvSpPr>
            <p:spPr>
              <a:xfrm>
                <a:off x="751840" y="1400172"/>
                <a:ext cx="325934" cy="383438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lang="en-US" sz="2400" b="1" spc="-50" dirty="0">
                    <a:solidFill>
                      <a:srgbClr val="FFFFFF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Segoe UI Semibold"/>
                  </a:rPr>
                  <a:t>2</a:t>
                </a:r>
                <a:endParaRPr sz="2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Segoe UI Semibold"/>
                </a:endParaRPr>
              </a:p>
            </p:txBody>
          </p:sp>
        </p:grpSp>
        <p:sp>
          <p:nvSpPr>
            <p:cNvPr id="36" name="object 6">
              <a:extLst>
                <a:ext uri="{FF2B5EF4-FFF2-40B4-BE49-F238E27FC236}">
                  <a16:creationId xmlns:a16="http://schemas.microsoft.com/office/drawing/2014/main" id="{5EF248EF-09F5-4590-9A6A-0B6C0A4A2324}"/>
                </a:ext>
              </a:extLst>
            </p:cNvPr>
            <p:cNvSpPr txBox="1"/>
            <p:nvPr/>
          </p:nvSpPr>
          <p:spPr>
            <a:xfrm>
              <a:off x="1366837" y="3111251"/>
              <a:ext cx="3860801" cy="352661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0"/>
                </a:spcBef>
              </a:pPr>
              <a:r>
                <a:rPr lang="en-US" altLang="ko-KR" sz="22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Segoe UI"/>
                </a:rPr>
                <a:t>RAG</a:t>
              </a:r>
              <a:r>
                <a:rPr lang="ko-KR" altLang="en-US" sz="22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Segoe UI"/>
                </a:rPr>
                <a:t>기반 사내 규정 </a:t>
              </a:r>
              <a:r>
                <a:rPr lang="en-US" altLang="ko-KR" sz="2200" dirty="0" err="1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Segoe UI"/>
                </a:rPr>
                <a:t>QnA</a:t>
              </a:r>
              <a:endParaRPr sz="2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CD3131A6-BE71-4F6D-B114-C9CB7DBD748F}"/>
              </a:ext>
            </a:extLst>
          </p:cNvPr>
          <p:cNvGrpSpPr/>
          <p:nvPr/>
        </p:nvGrpSpPr>
        <p:grpSpPr>
          <a:xfrm>
            <a:off x="596899" y="4800585"/>
            <a:ext cx="4900475" cy="525631"/>
            <a:chOff x="682625" y="4877256"/>
            <a:chExt cx="4900475" cy="525631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9835551D-DAB5-42DA-A42B-B071CF432AB2}"/>
                </a:ext>
              </a:extLst>
            </p:cNvPr>
            <p:cNvGrpSpPr/>
            <p:nvPr/>
          </p:nvGrpSpPr>
          <p:grpSpPr>
            <a:xfrm>
              <a:off x="682625" y="4877256"/>
              <a:ext cx="520699" cy="525631"/>
              <a:chOff x="596899" y="1329076"/>
              <a:chExt cx="520699" cy="525631"/>
            </a:xfrm>
          </p:grpSpPr>
          <p:sp>
            <p:nvSpPr>
              <p:cNvPr id="31" name="object 4">
                <a:extLst>
                  <a:ext uri="{FF2B5EF4-FFF2-40B4-BE49-F238E27FC236}">
                    <a16:creationId xmlns:a16="http://schemas.microsoft.com/office/drawing/2014/main" id="{2DCCE709-C0D7-4D71-845D-7D04830E84FC}"/>
                  </a:ext>
                </a:extLst>
              </p:cNvPr>
              <p:cNvSpPr/>
              <p:nvPr/>
            </p:nvSpPr>
            <p:spPr>
              <a:xfrm>
                <a:off x="596899" y="1329076"/>
                <a:ext cx="520699" cy="525631"/>
              </a:xfrm>
              <a:custGeom>
                <a:avLst/>
                <a:gdLst/>
                <a:ahLst/>
                <a:cxnLst/>
                <a:rect l="l" t="t" r="r" b="b"/>
                <a:pathLst>
                  <a:path w="304800" h="304800">
                    <a:moveTo>
                      <a:pt x="152399" y="304799"/>
                    </a:moveTo>
                    <a:lnTo>
                      <a:pt x="108159" y="298239"/>
                    </a:lnTo>
                    <a:lnTo>
                      <a:pt x="67730" y="279115"/>
                    </a:lnTo>
                    <a:lnTo>
                      <a:pt x="34591" y="249082"/>
                    </a:lnTo>
                    <a:lnTo>
                      <a:pt x="11600" y="210720"/>
                    </a:lnTo>
                    <a:lnTo>
                      <a:pt x="732" y="167337"/>
                    </a:lnTo>
                    <a:lnTo>
                      <a:pt x="0" y="152399"/>
                    </a:lnTo>
                    <a:lnTo>
                      <a:pt x="182" y="144912"/>
                    </a:lnTo>
                    <a:lnTo>
                      <a:pt x="8904" y="101066"/>
                    </a:lnTo>
                    <a:lnTo>
                      <a:pt x="29995" y="61607"/>
                    </a:lnTo>
                    <a:lnTo>
                      <a:pt x="61607" y="29995"/>
                    </a:lnTo>
                    <a:lnTo>
                      <a:pt x="101066" y="8904"/>
                    </a:lnTo>
                    <a:lnTo>
                      <a:pt x="144912" y="183"/>
                    </a:lnTo>
                    <a:lnTo>
                      <a:pt x="152399" y="0"/>
                    </a:lnTo>
                    <a:lnTo>
                      <a:pt x="159886" y="183"/>
                    </a:lnTo>
                    <a:lnTo>
                      <a:pt x="203733" y="8904"/>
                    </a:lnTo>
                    <a:lnTo>
                      <a:pt x="243192" y="29995"/>
                    </a:lnTo>
                    <a:lnTo>
                      <a:pt x="274804" y="61607"/>
                    </a:lnTo>
                    <a:lnTo>
                      <a:pt x="295895" y="101066"/>
                    </a:lnTo>
                    <a:lnTo>
                      <a:pt x="304616" y="144912"/>
                    </a:lnTo>
                    <a:lnTo>
                      <a:pt x="304799" y="152399"/>
                    </a:lnTo>
                    <a:lnTo>
                      <a:pt x="304616" y="159886"/>
                    </a:lnTo>
                    <a:lnTo>
                      <a:pt x="295895" y="203733"/>
                    </a:lnTo>
                    <a:lnTo>
                      <a:pt x="274804" y="243192"/>
                    </a:lnTo>
                    <a:lnTo>
                      <a:pt x="243192" y="274803"/>
                    </a:lnTo>
                    <a:lnTo>
                      <a:pt x="203733" y="295894"/>
                    </a:lnTo>
                    <a:lnTo>
                      <a:pt x="159886" y="304616"/>
                    </a:lnTo>
                    <a:lnTo>
                      <a:pt x="152399" y="304799"/>
                    </a:lnTo>
                    <a:close/>
                  </a:path>
                </a:pathLst>
              </a:custGeom>
              <a:solidFill>
                <a:srgbClr val="1F6FEB"/>
              </a:solidFill>
            </p:spPr>
            <p:txBody>
              <a:bodyPr wrap="square" lIns="0" tIns="0" rIns="0" bIns="0" rtlCol="0"/>
              <a:lstStyle/>
              <a:p>
                <a:endParaRPr sz="2000"/>
              </a:p>
            </p:txBody>
          </p:sp>
          <p:sp>
            <p:nvSpPr>
              <p:cNvPr id="32" name="object 5">
                <a:extLst>
                  <a:ext uri="{FF2B5EF4-FFF2-40B4-BE49-F238E27FC236}">
                    <a16:creationId xmlns:a16="http://schemas.microsoft.com/office/drawing/2014/main" id="{1FC60A7C-AF5B-4832-937E-A810DF468874}"/>
                  </a:ext>
                </a:extLst>
              </p:cNvPr>
              <p:cNvSpPr txBox="1"/>
              <p:nvPr/>
            </p:nvSpPr>
            <p:spPr>
              <a:xfrm>
                <a:off x="742315" y="1400172"/>
                <a:ext cx="325934" cy="383438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12700">
                  <a:spcBef>
                    <a:spcPts val="110"/>
                  </a:spcBef>
                </a:pPr>
                <a:r>
                  <a:rPr lang="en-US" sz="2400" b="1" spc="-50" dirty="0">
                    <a:solidFill>
                      <a:srgbClr val="FFFFFF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Segoe UI Semibold"/>
                  </a:rPr>
                  <a:t>4</a:t>
                </a:r>
                <a:endParaRPr sz="2400" b="1" spc="-50" dirty="0">
                  <a:solidFill>
                    <a:srgbClr val="FFFFF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Segoe UI Semibold"/>
                </a:endParaRPr>
              </a:p>
            </p:txBody>
          </p:sp>
        </p:grpSp>
        <p:sp>
          <p:nvSpPr>
            <p:cNvPr id="37" name="object 6">
              <a:extLst>
                <a:ext uri="{FF2B5EF4-FFF2-40B4-BE49-F238E27FC236}">
                  <a16:creationId xmlns:a16="http://schemas.microsoft.com/office/drawing/2014/main" id="{1AB8C424-1AC2-4973-9EE8-D75461CF52EA}"/>
                </a:ext>
              </a:extLst>
            </p:cNvPr>
            <p:cNvSpPr txBox="1"/>
            <p:nvPr/>
          </p:nvSpPr>
          <p:spPr>
            <a:xfrm>
              <a:off x="1366837" y="4943475"/>
              <a:ext cx="4216263" cy="352661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0"/>
                </a:spcBef>
              </a:pPr>
              <a:r>
                <a:rPr lang="ko-KR" altLang="en-US" sz="22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Segoe UI"/>
                </a:rPr>
                <a:t>로그인 시스템</a:t>
              </a:r>
              <a:endParaRPr sz="2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AC016049-060C-41A3-9134-CEFBB9268714}"/>
              </a:ext>
            </a:extLst>
          </p:cNvPr>
          <p:cNvGrpSpPr/>
          <p:nvPr/>
        </p:nvGrpSpPr>
        <p:grpSpPr>
          <a:xfrm>
            <a:off x="596899" y="5905108"/>
            <a:ext cx="5499101" cy="525631"/>
            <a:chOff x="682625" y="6155106"/>
            <a:chExt cx="5499101" cy="525631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90A3EDE1-B93E-4A02-85D8-A2F13C11DE27}"/>
                </a:ext>
              </a:extLst>
            </p:cNvPr>
            <p:cNvGrpSpPr/>
            <p:nvPr/>
          </p:nvGrpSpPr>
          <p:grpSpPr>
            <a:xfrm>
              <a:off x="682625" y="6155106"/>
              <a:ext cx="520699" cy="525631"/>
              <a:chOff x="596899" y="1329076"/>
              <a:chExt cx="520699" cy="525631"/>
            </a:xfrm>
          </p:grpSpPr>
          <p:sp>
            <p:nvSpPr>
              <p:cNvPr id="34" name="object 4">
                <a:extLst>
                  <a:ext uri="{FF2B5EF4-FFF2-40B4-BE49-F238E27FC236}">
                    <a16:creationId xmlns:a16="http://schemas.microsoft.com/office/drawing/2014/main" id="{3F83434A-E6A0-44FC-BDDD-B1F696A311F6}"/>
                  </a:ext>
                </a:extLst>
              </p:cNvPr>
              <p:cNvSpPr/>
              <p:nvPr/>
            </p:nvSpPr>
            <p:spPr>
              <a:xfrm>
                <a:off x="596899" y="1329076"/>
                <a:ext cx="520699" cy="525631"/>
              </a:xfrm>
              <a:custGeom>
                <a:avLst/>
                <a:gdLst/>
                <a:ahLst/>
                <a:cxnLst/>
                <a:rect l="l" t="t" r="r" b="b"/>
                <a:pathLst>
                  <a:path w="304800" h="304800">
                    <a:moveTo>
                      <a:pt x="152399" y="304799"/>
                    </a:moveTo>
                    <a:lnTo>
                      <a:pt x="108159" y="298239"/>
                    </a:lnTo>
                    <a:lnTo>
                      <a:pt x="67730" y="279115"/>
                    </a:lnTo>
                    <a:lnTo>
                      <a:pt x="34591" y="249082"/>
                    </a:lnTo>
                    <a:lnTo>
                      <a:pt x="11600" y="210720"/>
                    </a:lnTo>
                    <a:lnTo>
                      <a:pt x="732" y="167337"/>
                    </a:lnTo>
                    <a:lnTo>
                      <a:pt x="0" y="152399"/>
                    </a:lnTo>
                    <a:lnTo>
                      <a:pt x="182" y="144912"/>
                    </a:lnTo>
                    <a:lnTo>
                      <a:pt x="8904" y="101066"/>
                    </a:lnTo>
                    <a:lnTo>
                      <a:pt x="29995" y="61607"/>
                    </a:lnTo>
                    <a:lnTo>
                      <a:pt x="61607" y="29995"/>
                    </a:lnTo>
                    <a:lnTo>
                      <a:pt x="101066" y="8904"/>
                    </a:lnTo>
                    <a:lnTo>
                      <a:pt x="144912" y="183"/>
                    </a:lnTo>
                    <a:lnTo>
                      <a:pt x="152399" y="0"/>
                    </a:lnTo>
                    <a:lnTo>
                      <a:pt x="159886" y="183"/>
                    </a:lnTo>
                    <a:lnTo>
                      <a:pt x="203733" y="8904"/>
                    </a:lnTo>
                    <a:lnTo>
                      <a:pt x="243192" y="29995"/>
                    </a:lnTo>
                    <a:lnTo>
                      <a:pt x="274804" y="61607"/>
                    </a:lnTo>
                    <a:lnTo>
                      <a:pt x="295895" y="101066"/>
                    </a:lnTo>
                    <a:lnTo>
                      <a:pt x="304616" y="144912"/>
                    </a:lnTo>
                    <a:lnTo>
                      <a:pt x="304799" y="152399"/>
                    </a:lnTo>
                    <a:lnTo>
                      <a:pt x="304616" y="159886"/>
                    </a:lnTo>
                    <a:lnTo>
                      <a:pt x="295895" y="203733"/>
                    </a:lnTo>
                    <a:lnTo>
                      <a:pt x="274804" y="243192"/>
                    </a:lnTo>
                    <a:lnTo>
                      <a:pt x="243192" y="274803"/>
                    </a:lnTo>
                    <a:lnTo>
                      <a:pt x="203733" y="295894"/>
                    </a:lnTo>
                    <a:lnTo>
                      <a:pt x="159886" y="304616"/>
                    </a:lnTo>
                    <a:lnTo>
                      <a:pt x="152399" y="304799"/>
                    </a:lnTo>
                    <a:close/>
                  </a:path>
                </a:pathLst>
              </a:custGeom>
              <a:solidFill>
                <a:srgbClr val="1F6FEB"/>
              </a:solidFill>
            </p:spPr>
            <p:txBody>
              <a:bodyPr wrap="square" lIns="0" tIns="0" rIns="0" bIns="0" rtlCol="0"/>
              <a:lstStyle/>
              <a:p>
                <a:endParaRPr sz="2000"/>
              </a:p>
            </p:txBody>
          </p:sp>
          <p:sp>
            <p:nvSpPr>
              <p:cNvPr id="35" name="object 5">
                <a:extLst>
                  <a:ext uri="{FF2B5EF4-FFF2-40B4-BE49-F238E27FC236}">
                    <a16:creationId xmlns:a16="http://schemas.microsoft.com/office/drawing/2014/main" id="{A63846C6-8BDF-491E-B8F4-E0B22BB132FB}"/>
                  </a:ext>
                </a:extLst>
              </p:cNvPr>
              <p:cNvSpPr txBox="1"/>
              <p:nvPr/>
            </p:nvSpPr>
            <p:spPr>
              <a:xfrm>
                <a:off x="742315" y="1390647"/>
                <a:ext cx="325934" cy="383438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12700">
                  <a:spcBef>
                    <a:spcPts val="110"/>
                  </a:spcBef>
                </a:pPr>
                <a:r>
                  <a:rPr lang="en-US" sz="2400" b="1" spc="-50" dirty="0">
                    <a:solidFill>
                      <a:srgbClr val="FFFFFF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Segoe UI Semibold"/>
                  </a:rPr>
                  <a:t>5</a:t>
                </a:r>
                <a:endParaRPr sz="2400" b="1" spc="-50" dirty="0">
                  <a:solidFill>
                    <a:srgbClr val="FFFFF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Segoe UI Semibold"/>
                </a:endParaRPr>
              </a:p>
            </p:txBody>
          </p:sp>
        </p:grpSp>
        <p:sp>
          <p:nvSpPr>
            <p:cNvPr id="38" name="object 6">
              <a:extLst>
                <a:ext uri="{FF2B5EF4-FFF2-40B4-BE49-F238E27FC236}">
                  <a16:creationId xmlns:a16="http://schemas.microsoft.com/office/drawing/2014/main" id="{8EA9696B-B0D1-4252-A4C3-9B998127736F}"/>
                </a:ext>
              </a:extLst>
            </p:cNvPr>
            <p:cNvSpPr txBox="1"/>
            <p:nvPr/>
          </p:nvSpPr>
          <p:spPr>
            <a:xfrm>
              <a:off x="1366837" y="6235054"/>
              <a:ext cx="4814889" cy="352661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>
              <a:defPPr>
                <a:defRPr lang="ko-KR"/>
              </a:defPPr>
              <a:lvl1pPr marL="12700">
                <a:lnSpc>
                  <a:spcPct val="100000"/>
                </a:lnSpc>
                <a:spcBef>
                  <a:spcPts val="110"/>
                </a:spcBef>
                <a:defRPr sz="220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Segoe UI"/>
                </a:defRPr>
              </a:lvl1pPr>
            </a:lstStyle>
            <a:p>
              <a:r>
                <a:rPr lang="ko-KR" altLang="en-US" dirty="0"/>
                <a:t>질문</a:t>
              </a:r>
              <a:r>
                <a:rPr lang="en-US" altLang="ko-KR" dirty="0"/>
                <a:t>-</a:t>
              </a:r>
              <a:r>
                <a:rPr lang="ko-KR" altLang="en-US" dirty="0"/>
                <a:t>응답 기록 보관</a:t>
              </a:r>
            </a:p>
          </p:txBody>
        </p:sp>
      </p:grpSp>
      <p:sp>
        <p:nvSpPr>
          <p:cNvPr id="57" name="object 14">
            <a:extLst>
              <a:ext uri="{FF2B5EF4-FFF2-40B4-BE49-F238E27FC236}">
                <a16:creationId xmlns:a16="http://schemas.microsoft.com/office/drawing/2014/main" id="{553ABEDC-2AE0-44EA-AB94-3265EBB153B4}"/>
              </a:ext>
            </a:extLst>
          </p:cNvPr>
          <p:cNvSpPr/>
          <p:nvPr/>
        </p:nvSpPr>
        <p:spPr>
          <a:xfrm>
            <a:off x="8534399" y="504992"/>
            <a:ext cx="3657600" cy="19050"/>
          </a:xfrm>
          <a:custGeom>
            <a:avLst/>
            <a:gdLst/>
            <a:ahLst/>
            <a:cxnLst/>
            <a:rect l="l" t="t" r="r" b="b"/>
            <a:pathLst>
              <a:path w="3657600" h="19050">
                <a:moveTo>
                  <a:pt x="3657599" y="19049"/>
                </a:moveTo>
                <a:lnTo>
                  <a:pt x="0" y="19049"/>
                </a:lnTo>
                <a:lnTo>
                  <a:pt x="0" y="0"/>
                </a:lnTo>
                <a:lnTo>
                  <a:pt x="3657599" y="0"/>
                </a:lnTo>
                <a:lnTo>
                  <a:pt x="3657599" y="19049"/>
                </a:lnTo>
                <a:close/>
              </a:path>
            </a:pathLst>
          </a:custGeom>
          <a:solidFill>
            <a:srgbClr val="2F363C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2">
            <a:extLst>
              <a:ext uri="{FF2B5EF4-FFF2-40B4-BE49-F238E27FC236}">
                <a16:creationId xmlns:a16="http://schemas.microsoft.com/office/drawing/2014/main" id="{C92A2FD5-7AFB-41C1-8EE5-A85215FC9931}"/>
              </a:ext>
            </a:extLst>
          </p:cNvPr>
          <p:cNvSpPr/>
          <p:nvPr/>
        </p:nvSpPr>
        <p:spPr>
          <a:xfrm>
            <a:off x="609599" y="924092"/>
            <a:ext cx="10972800" cy="19050"/>
          </a:xfrm>
          <a:custGeom>
            <a:avLst/>
            <a:gdLst/>
            <a:ahLst/>
            <a:cxnLst/>
            <a:rect l="l" t="t" r="r" b="b"/>
            <a:pathLst>
              <a:path w="10972800" h="19050">
                <a:moveTo>
                  <a:pt x="10972799" y="19049"/>
                </a:moveTo>
                <a:lnTo>
                  <a:pt x="0" y="19049"/>
                </a:lnTo>
                <a:lnTo>
                  <a:pt x="0" y="0"/>
                </a:lnTo>
                <a:lnTo>
                  <a:pt x="10972799" y="0"/>
                </a:lnTo>
                <a:lnTo>
                  <a:pt x="10972799" y="19049"/>
                </a:lnTo>
                <a:close/>
              </a:path>
            </a:pathLst>
          </a:custGeom>
          <a:solidFill>
            <a:srgbClr val="2F363C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3">
            <a:extLst>
              <a:ext uri="{FF2B5EF4-FFF2-40B4-BE49-F238E27FC236}">
                <a16:creationId xmlns:a16="http://schemas.microsoft.com/office/drawing/2014/main" id="{C0FCE826-4961-4880-9568-412A74AE213F}"/>
              </a:ext>
            </a:extLst>
          </p:cNvPr>
          <p:cNvSpPr txBox="1">
            <a:spLocks/>
          </p:cNvSpPr>
          <p:nvPr/>
        </p:nvSpPr>
        <p:spPr>
          <a:xfrm>
            <a:off x="596898" y="417903"/>
            <a:ext cx="6861177" cy="47897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altLang="ko-KR" sz="3000" dirty="0">
                <a:solidFill>
                  <a:srgbClr val="1F6FE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r>
              <a:rPr lang="en-US" altLang="ko-KR" sz="3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 주요 기능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F74E90D-A21F-4FCF-9E3E-2BC35E0088E9}"/>
              </a:ext>
            </a:extLst>
          </p:cNvPr>
          <p:cNvGrpSpPr/>
          <p:nvPr/>
        </p:nvGrpSpPr>
        <p:grpSpPr>
          <a:xfrm>
            <a:off x="596899" y="3696061"/>
            <a:ext cx="4900475" cy="525631"/>
            <a:chOff x="682625" y="3959928"/>
            <a:chExt cx="4900475" cy="525631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4632E0CF-97C2-44FF-AF27-79FD557A9129}"/>
                </a:ext>
              </a:extLst>
            </p:cNvPr>
            <p:cNvGrpSpPr/>
            <p:nvPr/>
          </p:nvGrpSpPr>
          <p:grpSpPr>
            <a:xfrm>
              <a:off x="682625" y="3959928"/>
              <a:ext cx="520699" cy="525631"/>
              <a:chOff x="596899" y="1329076"/>
              <a:chExt cx="520699" cy="525631"/>
            </a:xfrm>
          </p:grpSpPr>
          <p:sp>
            <p:nvSpPr>
              <p:cNvPr id="40" name="object 4">
                <a:extLst>
                  <a:ext uri="{FF2B5EF4-FFF2-40B4-BE49-F238E27FC236}">
                    <a16:creationId xmlns:a16="http://schemas.microsoft.com/office/drawing/2014/main" id="{B93C288A-1FEC-4A74-8735-C1F7B7EBA1D7}"/>
                  </a:ext>
                </a:extLst>
              </p:cNvPr>
              <p:cNvSpPr/>
              <p:nvPr/>
            </p:nvSpPr>
            <p:spPr>
              <a:xfrm>
                <a:off x="596899" y="1329076"/>
                <a:ext cx="520699" cy="525631"/>
              </a:xfrm>
              <a:custGeom>
                <a:avLst/>
                <a:gdLst/>
                <a:ahLst/>
                <a:cxnLst/>
                <a:rect l="l" t="t" r="r" b="b"/>
                <a:pathLst>
                  <a:path w="304800" h="304800">
                    <a:moveTo>
                      <a:pt x="152399" y="304799"/>
                    </a:moveTo>
                    <a:lnTo>
                      <a:pt x="108159" y="298239"/>
                    </a:lnTo>
                    <a:lnTo>
                      <a:pt x="67730" y="279115"/>
                    </a:lnTo>
                    <a:lnTo>
                      <a:pt x="34591" y="249082"/>
                    </a:lnTo>
                    <a:lnTo>
                      <a:pt x="11600" y="210720"/>
                    </a:lnTo>
                    <a:lnTo>
                      <a:pt x="732" y="167337"/>
                    </a:lnTo>
                    <a:lnTo>
                      <a:pt x="0" y="152399"/>
                    </a:lnTo>
                    <a:lnTo>
                      <a:pt x="182" y="144912"/>
                    </a:lnTo>
                    <a:lnTo>
                      <a:pt x="8904" y="101066"/>
                    </a:lnTo>
                    <a:lnTo>
                      <a:pt x="29995" y="61607"/>
                    </a:lnTo>
                    <a:lnTo>
                      <a:pt x="61607" y="29995"/>
                    </a:lnTo>
                    <a:lnTo>
                      <a:pt x="101066" y="8904"/>
                    </a:lnTo>
                    <a:lnTo>
                      <a:pt x="144912" y="183"/>
                    </a:lnTo>
                    <a:lnTo>
                      <a:pt x="152399" y="0"/>
                    </a:lnTo>
                    <a:lnTo>
                      <a:pt x="159886" y="183"/>
                    </a:lnTo>
                    <a:lnTo>
                      <a:pt x="203733" y="8904"/>
                    </a:lnTo>
                    <a:lnTo>
                      <a:pt x="243192" y="29995"/>
                    </a:lnTo>
                    <a:lnTo>
                      <a:pt x="274804" y="61607"/>
                    </a:lnTo>
                    <a:lnTo>
                      <a:pt x="295895" y="101066"/>
                    </a:lnTo>
                    <a:lnTo>
                      <a:pt x="304616" y="144912"/>
                    </a:lnTo>
                    <a:lnTo>
                      <a:pt x="304799" y="152399"/>
                    </a:lnTo>
                    <a:lnTo>
                      <a:pt x="304616" y="159886"/>
                    </a:lnTo>
                    <a:lnTo>
                      <a:pt x="295895" y="203733"/>
                    </a:lnTo>
                    <a:lnTo>
                      <a:pt x="274804" y="243192"/>
                    </a:lnTo>
                    <a:lnTo>
                      <a:pt x="243192" y="274803"/>
                    </a:lnTo>
                    <a:lnTo>
                      <a:pt x="203733" y="295894"/>
                    </a:lnTo>
                    <a:lnTo>
                      <a:pt x="159886" y="304616"/>
                    </a:lnTo>
                    <a:lnTo>
                      <a:pt x="152399" y="304799"/>
                    </a:lnTo>
                    <a:close/>
                  </a:path>
                </a:pathLst>
              </a:custGeom>
              <a:solidFill>
                <a:srgbClr val="1F6FEB"/>
              </a:solidFill>
            </p:spPr>
            <p:txBody>
              <a:bodyPr wrap="square" lIns="0" tIns="0" rIns="0" bIns="0" rtlCol="0"/>
              <a:lstStyle/>
              <a:p>
                <a:endParaRPr sz="2000"/>
              </a:p>
            </p:txBody>
          </p:sp>
          <p:sp>
            <p:nvSpPr>
              <p:cNvPr id="41" name="object 5">
                <a:extLst>
                  <a:ext uri="{FF2B5EF4-FFF2-40B4-BE49-F238E27FC236}">
                    <a16:creationId xmlns:a16="http://schemas.microsoft.com/office/drawing/2014/main" id="{5F91638A-3D39-426F-AB19-96625C8F8798}"/>
                  </a:ext>
                </a:extLst>
              </p:cNvPr>
              <p:cNvSpPr txBox="1"/>
              <p:nvPr/>
            </p:nvSpPr>
            <p:spPr>
              <a:xfrm>
                <a:off x="751840" y="1400172"/>
                <a:ext cx="325934" cy="383438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lang="en-US" sz="2400" b="1" spc="-50" dirty="0">
                    <a:solidFill>
                      <a:srgbClr val="FFFFFF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Segoe UI Semibold"/>
                  </a:rPr>
                  <a:t>3</a:t>
                </a:r>
                <a:endParaRPr sz="2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Segoe UI Semibold"/>
                </a:endParaRPr>
              </a:p>
            </p:txBody>
          </p:sp>
        </p:grpSp>
        <p:sp>
          <p:nvSpPr>
            <p:cNvPr id="42" name="object 6">
              <a:extLst>
                <a:ext uri="{FF2B5EF4-FFF2-40B4-BE49-F238E27FC236}">
                  <a16:creationId xmlns:a16="http://schemas.microsoft.com/office/drawing/2014/main" id="{DCF56B94-48E7-49DA-8E34-715725EA60E6}"/>
                </a:ext>
              </a:extLst>
            </p:cNvPr>
            <p:cNvSpPr txBox="1"/>
            <p:nvPr/>
          </p:nvSpPr>
          <p:spPr>
            <a:xfrm>
              <a:off x="1366837" y="4026147"/>
              <a:ext cx="4216263" cy="352661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0"/>
                </a:spcBef>
              </a:pPr>
              <a:r>
                <a:rPr lang="ko-KR" altLang="en-US" sz="22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Segoe UI"/>
                </a:rPr>
                <a:t>팀별 커스텀 자동화 </a:t>
              </a:r>
              <a:r>
                <a:rPr lang="en-US" altLang="ko-KR" sz="22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Segoe UI"/>
                </a:rPr>
                <a:t>Agent</a:t>
              </a:r>
              <a:endParaRPr sz="2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6221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>
            <a:extLst>
              <a:ext uri="{FF2B5EF4-FFF2-40B4-BE49-F238E27FC236}">
                <a16:creationId xmlns:a16="http://schemas.microsoft.com/office/drawing/2014/main" id="{B41187BE-5C4D-4E62-BFD1-B158CED21C12}"/>
              </a:ext>
            </a:extLst>
          </p:cNvPr>
          <p:cNvSpPr/>
          <p:nvPr/>
        </p:nvSpPr>
        <p:spPr>
          <a:xfrm>
            <a:off x="8534399" y="504992"/>
            <a:ext cx="3657600" cy="19050"/>
          </a:xfrm>
          <a:custGeom>
            <a:avLst/>
            <a:gdLst/>
            <a:ahLst/>
            <a:cxnLst/>
            <a:rect l="l" t="t" r="r" b="b"/>
            <a:pathLst>
              <a:path w="3657600" h="19050">
                <a:moveTo>
                  <a:pt x="3657599" y="19049"/>
                </a:moveTo>
                <a:lnTo>
                  <a:pt x="0" y="19049"/>
                </a:lnTo>
                <a:lnTo>
                  <a:pt x="0" y="0"/>
                </a:lnTo>
                <a:lnTo>
                  <a:pt x="3657599" y="0"/>
                </a:lnTo>
                <a:lnTo>
                  <a:pt x="3657599" y="19049"/>
                </a:lnTo>
                <a:close/>
              </a:path>
            </a:pathLst>
          </a:custGeom>
          <a:solidFill>
            <a:srgbClr val="2F363C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6">
            <a:extLst>
              <a:ext uri="{FF2B5EF4-FFF2-40B4-BE49-F238E27FC236}">
                <a16:creationId xmlns:a16="http://schemas.microsoft.com/office/drawing/2014/main" id="{316B381C-1BD9-44FF-AEE1-86BA8907B1D3}"/>
              </a:ext>
            </a:extLst>
          </p:cNvPr>
          <p:cNvSpPr/>
          <p:nvPr/>
        </p:nvSpPr>
        <p:spPr>
          <a:xfrm>
            <a:off x="0" y="1142999"/>
            <a:ext cx="57150" cy="1143000"/>
          </a:xfrm>
          <a:custGeom>
            <a:avLst/>
            <a:gdLst/>
            <a:ahLst/>
            <a:cxnLst/>
            <a:rect l="l" t="t" r="r" b="b"/>
            <a:pathLst>
              <a:path w="57150" h="1143000">
                <a:moveTo>
                  <a:pt x="57149" y="1142999"/>
                </a:moveTo>
                <a:lnTo>
                  <a:pt x="0" y="1142999"/>
                </a:lnTo>
                <a:lnTo>
                  <a:pt x="0" y="0"/>
                </a:lnTo>
                <a:lnTo>
                  <a:pt x="57149" y="0"/>
                </a:lnTo>
                <a:lnTo>
                  <a:pt x="57149" y="1142999"/>
                </a:lnTo>
                <a:close/>
              </a:path>
            </a:pathLst>
          </a:custGeom>
          <a:solidFill>
            <a:srgbClr val="1F6FEB"/>
          </a:solidFill>
        </p:spPr>
        <p:txBody>
          <a:bodyPr wrap="square" lIns="0" tIns="0" rIns="0" bIns="0" rtlCol="0"/>
          <a:lstStyle/>
          <a:p>
            <a:endParaRPr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object 2">
            <a:extLst>
              <a:ext uri="{FF2B5EF4-FFF2-40B4-BE49-F238E27FC236}">
                <a16:creationId xmlns:a16="http://schemas.microsoft.com/office/drawing/2014/main" id="{4AC7A6D3-C926-463B-962F-0D646F771F2B}"/>
              </a:ext>
            </a:extLst>
          </p:cNvPr>
          <p:cNvSpPr/>
          <p:nvPr/>
        </p:nvSpPr>
        <p:spPr>
          <a:xfrm>
            <a:off x="609599" y="924092"/>
            <a:ext cx="10972800" cy="19050"/>
          </a:xfrm>
          <a:custGeom>
            <a:avLst/>
            <a:gdLst/>
            <a:ahLst/>
            <a:cxnLst/>
            <a:rect l="l" t="t" r="r" b="b"/>
            <a:pathLst>
              <a:path w="10972800" h="19050">
                <a:moveTo>
                  <a:pt x="10972799" y="19049"/>
                </a:moveTo>
                <a:lnTo>
                  <a:pt x="0" y="19049"/>
                </a:lnTo>
                <a:lnTo>
                  <a:pt x="0" y="0"/>
                </a:lnTo>
                <a:lnTo>
                  <a:pt x="10972799" y="0"/>
                </a:lnTo>
                <a:lnTo>
                  <a:pt x="10972799" y="19049"/>
                </a:lnTo>
                <a:close/>
              </a:path>
            </a:pathLst>
          </a:custGeom>
          <a:solidFill>
            <a:srgbClr val="2F363C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3">
            <a:extLst>
              <a:ext uri="{FF2B5EF4-FFF2-40B4-BE49-F238E27FC236}">
                <a16:creationId xmlns:a16="http://schemas.microsoft.com/office/drawing/2014/main" id="{ACBF4FA3-D423-4A74-A1CE-8EB546F3A566}"/>
              </a:ext>
            </a:extLst>
          </p:cNvPr>
          <p:cNvSpPr txBox="1">
            <a:spLocks/>
          </p:cNvSpPr>
          <p:nvPr/>
        </p:nvSpPr>
        <p:spPr>
          <a:xfrm>
            <a:off x="596898" y="417903"/>
            <a:ext cx="6861177" cy="47897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altLang="ko-KR" sz="3000" dirty="0">
                <a:solidFill>
                  <a:srgbClr val="1F6FE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r>
              <a:rPr lang="en-US" altLang="ko-KR" sz="3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 아키텍처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5A8831F1-5EC2-407F-B596-D46C26076811}"/>
              </a:ext>
            </a:extLst>
          </p:cNvPr>
          <p:cNvGrpSpPr/>
          <p:nvPr/>
        </p:nvGrpSpPr>
        <p:grpSpPr>
          <a:xfrm>
            <a:off x="4206389" y="1106055"/>
            <a:ext cx="797425" cy="866339"/>
            <a:chOff x="4895850" y="1404936"/>
            <a:chExt cx="1362075" cy="1278533"/>
          </a:xfrm>
        </p:grpSpPr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55833946-4FB1-4EB0-8562-914B69AD5EE7}"/>
                </a:ext>
              </a:extLst>
            </p:cNvPr>
            <p:cNvSpPr/>
            <p:nvPr/>
          </p:nvSpPr>
          <p:spPr>
            <a:xfrm>
              <a:off x="4895850" y="1404936"/>
              <a:ext cx="1362075" cy="1266825"/>
            </a:xfrm>
            <a:prstGeom prst="roundRect">
              <a:avLst>
                <a:gd name="adj" fmla="val 4637"/>
              </a:avLst>
            </a:prstGeom>
            <a:noFill/>
            <a:ln w="28575">
              <a:solidFill>
                <a:srgbClr val="D4E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id="{8C82CCF6-83DB-4AF4-8B0E-CFFAA6BAB5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</a:blip>
            <a:stretch>
              <a:fillRect/>
            </a:stretch>
          </p:blipFill>
          <p:spPr>
            <a:xfrm>
              <a:off x="5217317" y="1540949"/>
              <a:ext cx="719139" cy="719139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266AC75-CF81-4B11-9BA0-A6D0AB063E3D}"/>
                </a:ext>
              </a:extLst>
            </p:cNvPr>
            <p:cNvSpPr txBox="1"/>
            <p:nvPr/>
          </p:nvSpPr>
          <p:spPr>
            <a:xfrm>
              <a:off x="5103017" y="2287331"/>
              <a:ext cx="1070712" cy="396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사용자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144045AB-B30A-47F4-B13C-DDAD952BB0F3}"/>
              </a:ext>
            </a:extLst>
          </p:cNvPr>
          <p:cNvGrpSpPr/>
          <p:nvPr/>
        </p:nvGrpSpPr>
        <p:grpSpPr>
          <a:xfrm>
            <a:off x="4213958" y="2371161"/>
            <a:ext cx="797426" cy="858407"/>
            <a:chOff x="5434012" y="1628949"/>
            <a:chExt cx="1362075" cy="1266825"/>
          </a:xfrm>
        </p:grpSpPr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AEF063DA-2BE8-43A7-BC9A-E32F865A1356}"/>
                </a:ext>
              </a:extLst>
            </p:cNvPr>
            <p:cNvGrpSpPr/>
            <p:nvPr/>
          </p:nvGrpSpPr>
          <p:grpSpPr>
            <a:xfrm>
              <a:off x="5434012" y="1628949"/>
              <a:ext cx="1362075" cy="1266825"/>
              <a:chOff x="4895850" y="1404936"/>
              <a:chExt cx="1362075" cy="1266825"/>
            </a:xfrm>
          </p:grpSpPr>
          <p:sp>
            <p:nvSpPr>
              <p:cNvPr id="80" name="사각형: 둥근 모서리 79">
                <a:extLst>
                  <a:ext uri="{FF2B5EF4-FFF2-40B4-BE49-F238E27FC236}">
                    <a16:creationId xmlns:a16="http://schemas.microsoft.com/office/drawing/2014/main" id="{3D1B9FB4-63BB-46B9-B70B-C315E0C17801}"/>
                  </a:ext>
                </a:extLst>
              </p:cNvPr>
              <p:cNvSpPr/>
              <p:nvPr/>
            </p:nvSpPr>
            <p:spPr>
              <a:xfrm>
                <a:off x="4895850" y="1404936"/>
                <a:ext cx="1362075" cy="1266825"/>
              </a:xfrm>
              <a:prstGeom prst="roundRect">
                <a:avLst>
                  <a:gd name="adj" fmla="val 4637"/>
                </a:avLst>
              </a:prstGeom>
              <a:noFill/>
              <a:ln w="28575">
                <a:solidFill>
                  <a:srgbClr val="D4E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E28A43A0-6708-45D5-B9C1-51D2F1168CB5}"/>
                  </a:ext>
                </a:extLst>
              </p:cNvPr>
              <p:cNvSpPr txBox="1"/>
              <p:nvPr/>
            </p:nvSpPr>
            <p:spPr>
              <a:xfrm>
                <a:off x="5083967" y="2265087"/>
                <a:ext cx="1059658" cy="396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챗봇</a:t>
                </a:r>
                <a:r>
                  <a:rPr lang="en-US" altLang="ko-KR" sz="11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(</a:t>
                </a:r>
                <a:r>
                  <a:rPr lang="ko-KR" altLang="en-US" sz="11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웹</a:t>
                </a:r>
                <a:r>
                  <a:rPr lang="en-US" altLang="ko-KR" sz="11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)</a:t>
                </a:r>
                <a:endParaRPr lang="ko-KR" altLang="en-US" sz="11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0FD17993-DDA4-4083-A2E5-A5BD063498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04278" y="1700664"/>
              <a:ext cx="783436" cy="783436"/>
            </a:xfrm>
            <a:prstGeom prst="rect">
              <a:avLst/>
            </a:prstGeom>
          </p:spPr>
        </p:pic>
      </p:grp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D32C7EF7-20A6-46EB-B925-F28813D312F9}"/>
              </a:ext>
            </a:extLst>
          </p:cNvPr>
          <p:cNvCxnSpPr>
            <a:cxnSpLocks/>
          </p:cNvCxnSpPr>
          <p:nvPr/>
        </p:nvCxnSpPr>
        <p:spPr>
          <a:xfrm>
            <a:off x="4471998" y="2017532"/>
            <a:ext cx="0" cy="299928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FB8F9425-286D-4EEE-AFD2-6CB3D0DF03E0}"/>
              </a:ext>
            </a:extLst>
          </p:cNvPr>
          <p:cNvSpPr/>
          <p:nvPr/>
        </p:nvSpPr>
        <p:spPr>
          <a:xfrm>
            <a:off x="508000" y="3488682"/>
            <a:ext cx="8040823" cy="3290396"/>
          </a:xfrm>
          <a:prstGeom prst="roundRect">
            <a:avLst>
              <a:gd name="adj" fmla="val 4637"/>
            </a:avLst>
          </a:prstGeom>
          <a:noFill/>
          <a:ln w="28575">
            <a:solidFill>
              <a:srgbClr val="D4E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D5281A7-B51D-4753-BC4F-3588B485917F}"/>
              </a:ext>
            </a:extLst>
          </p:cNvPr>
          <p:cNvSpPr txBox="1"/>
          <p:nvPr/>
        </p:nvSpPr>
        <p:spPr>
          <a:xfrm>
            <a:off x="3896741" y="4218603"/>
            <a:ext cx="1445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LLM Router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10B34CE8-35EF-4ED8-83DA-1AFAECDEA2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4091" y="3583179"/>
            <a:ext cx="590359" cy="618421"/>
          </a:xfrm>
          <a:prstGeom prst="rect">
            <a:avLst/>
          </a:prstGeom>
        </p:spPr>
      </p:pic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D4927AD-3C1A-4F7E-9945-C7A1379DBE09}"/>
              </a:ext>
            </a:extLst>
          </p:cNvPr>
          <p:cNvCxnSpPr/>
          <p:nvPr/>
        </p:nvCxnSpPr>
        <p:spPr>
          <a:xfrm>
            <a:off x="5275578" y="4016996"/>
            <a:ext cx="537491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8E47EA8-3BDF-48B6-9B3A-EDB1028647E7}"/>
              </a:ext>
            </a:extLst>
          </p:cNvPr>
          <p:cNvSpPr txBox="1"/>
          <p:nvPr/>
        </p:nvSpPr>
        <p:spPr>
          <a:xfrm>
            <a:off x="5966723" y="3793309"/>
            <a:ext cx="16511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사용자의 질의 이해</a:t>
            </a:r>
            <a:endParaRPr lang="en-US" altLang="ko-KR" sz="1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28600" indent="-228600">
              <a:buAutoNum type="arabicPeriod"/>
            </a:pPr>
            <a:r>
              <a:rPr lang="en-US" altLang="ko-KR" sz="1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Tool</a:t>
            </a:r>
            <a:r>
              <a:rPr lang="ko-KR" altLang="en-US" sz="1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호출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E85CA571-5843-4CA1-98F5-0EA59F9B36C4}"/>
              </a:ext>
            </a:extLst>
          </p:cNvPr>
          <p:cNvSpPr/>
          <p:nvPr/>
        </p:nvSpPr>
        <p:spPr>
          <a:xfrm>
            <a:off x="654444" y="4832875"/>
            <a:ext cx="2071823" cy="608452"/>
          </a:xfrm>
          <a:prstGeom prst="roundRect">
            <a:avLst>
              <a:gd name="adj" fmla="val 4637"/>
            </a:avLst>
          </a:prstGeom>
          <a:noFill/>
          <a:ln w="28575">
            <a:solidFill>
              <a:srgbClr val="DA26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C09A3E1-81CB-4694-B9AE-5C756EC3F1D2}"/>
              </a:ext>
            </a:extLst>
          </p:cNvPr>
          <p:cNvSpPr txBox="1"/>
          <p:nvPr/>
        </p:nvSpPr>
        <p:spPr>
          <a:xfrm>
            <a:off x="1205015" y="5010113"/>
            <a:ext cx="17539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 검색 </a:t>
            </a:r>
            <a:r>
              <a:rPr lang="en-US" altLang="ko-KR" sz="1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Tool Agent</a:t>
            </a:r>
            <a:endParaRPr lang="ko-KR" altLang="en-US" sz="1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6BFBF466-86F5-417A-83A3-C93759F5156F}"/>
              </a:ext>
            </a:extLst>
          </p:cNvPr>
          <p:cNvSpPr/>
          <p:nvPr/>
        </p:nvSpPr>
        <p:spPr>
          <a:xfrm>
            <a:off x="3422458" y="4832875"/>
            <a:ext cx="2071823" cy="608452"/>
          </a:xfrm>
          <a:prstGeom prst="roundRect">
            <a:avLst>
              <a:gd name="adj" fmla="val 4637"/>
            </a:avLst>
          </a:prstGeom>
          <a:noFill/>
          <a:ln w="28575">
            <a:solidFill>
              <a:srgbClr val="FF97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9DA787F-EA4C-4233-8A8F-0D890A0ED444}"/>
              </a:ext>
            </a:extLst>
          </p:cNvPr>
          <p:cNvSpPr txBox="1"/>
          <p:nvPr/>
        </p:nvSpPr>
        <p:spPr>
          <a:xfrm>
            <a:off x="3973030" y="5010113"/>
            <a:ext cx="17539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문서  </a:t>
            </a:r>
            <a:r>
              <a:rPr lang="en-US" altLang="ko-KR" sz="1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RAG Tool Agent</a:t>
            </a:r>
            <a:endParaRPr lang="ko-KR" altLang="en-US" sz="1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7" name="object 16">
            <a:extLst>
              <a:ext uri="{FF2B5EF4-FFF2-40B4-BE49-F238E27FC236}">
                <a16:creationId xmlns:a16="http://schemas.microsoft.com/office/drawing/2014/main" id="{CB4BBCAA-A6D2-4C3C-94BB-EB0B7EFF6FAE}"/>
              </a:ext>
            </a:extLst>
          </p:cNvPr>
          <p:cNvSpPr/>
          <p:nvPr/>
        </p:nvSpPr>
        <p:spPr>
          <a:xfrm>
            <a:off x="3569746" y="4948727"/>
            <a:ext cx="308396" cy="369206"/>
          </a:xfrm>
          <a:custGeom>
            <a:avLst/>
            <a:gdLst/>
            <a:ahLst/>
            <a:cxnLst/>
            <a:rect l="l" t="t" r="r" b="b"/>
            <a:pathLst>
              <a:path w="333375" h="381000">
                <a:moveTo>
                  <a:pt x="309562" y="381000"/>
                </a:moveTo>
                <a:lnTo>
                  <a:pt x="71437" y="381000"/>
                </a:lnTo>
                <a:lnTo>
                  <a:pt x="43636" y="375384"/>
                </a:lnTo>
                <a:lnTo>
                  <a:pt x="20928" y="360071"/>
                </a:lnTo>
                <a:lnTo>
                  <a:pt x="5615" y="337363"/>
                </a:lnTo>
                <a:lnTo>
                  <a:pt x="0" y="309562"/>
                </a:lnTo>
                <a:lnTo>
                  <a:pt x="0" y="71437"/>
                </a:lnTo>
                <a:lnTo>
                  <a:pt x="5615" y="43636"/>
                </a:lnTo>
                <a:lnTo>
                  <a:pt x="20928" y="20928"/>
                </a:lnTo>
                <a:lnTo>
                  <a:pt x="43636" y="5615"/>
                </a:lnTo>
                <a:lnTo>
                  <a:pt x="71437" y="0"/>
                </a:lnTo>
                <a:lnTo>
                  <a:pt x="309562" y="0"/>
                </a:lnTo>
                <a:lnTo>
                  <a:pt x="318839" y="1868"/>
                </a:lnTo>
                <a:lnTo>
                  <a:pt x="326408" y="6967"/>
                </a:lnTo>
                <a:lnTo>
                  <a:pt x="331506" y="14535"/>
                </a:lnTo>
                <a:lnTo>
                  <a:pt x="333375" y="23812"/>
                </a:lnTo>
                <a:lnTo>
                  <a:pt x="333375" y="95250"/>
                </a:lnTo>
                <a:lnTo>
                  <a:pt x="100607" y="95250"/>
                </a:lnTo>
                <a:lnTo>
                  <a:pt x="95250" y="100607"/>
                </a:lnTo>
                <a:lnTo>
                  <a:pt x="95250" y="113704"/>
                </a:lnTo>
                <a:lnTo>
                  <a:pt x="100607" y="119062"/>
                </a:lnTo>
                <a:lnTo>
                  <a:pt x="333375" y="119062"/>
                </a:lnTo>
                <a:lnTo>
                  <a:pt x="333375" y="142875"/>
                </a:lnTo>
                <a:lnTo>
                  <a:pt x="100607" y="142875"/>
                </a:lnTo>
                <a:lnTo>
                  <a:pt x="95250" y="148232"/>
                </a:lnTo>
                <a:lnTo>
                  <a:pt x="95250" y="161329"/>
                </a:lnTo>
                <a:lnTo>
                  <a:pt x="100607" y="166687"/>
                </a:lnTo>
                <a:lnTo>
                  <a:pt x="333375" y="166687"/>
                </a:lnTo>
                <a:lnTo>
                  <a:pt x="333375" y="261937"/>
                </a:lnTo>
                <a:lnTo>
                  <a:pt x="331506" y="271214"/>
                </a:lnTo>
                <a:lnTo>
                  <a:pt x="326408" y="278783"/>
                </a:lnTo>
                <a:lnTo>
                  <a:pt x="318839" y="283881"/>
                </a:lnTo>
                <a:lnTo>
                  <a:pt x="309562" y="285750"/>
                </a:lnTo>
                <a:lnTo>
                  <a:pt x="71437" y="285750"/>
                </a:lnTo>
                <a:lnTo>
                  <a:pt x="62160" y="287618"/>
                </a:lnTo>
                <a:lnTo>
                  <a:pt x="54592" y="292717"/>
                </a:lnTo>
                <a:lnTo>
                  <a:pt x="49493" y="300285"/>
                </a:lnTo>
                <a:lnTo>
                  <a:pt x="47625" y="309562"/>
                </a:lnTo>
                <a:lnTo>
                  <a:pt x="49493" y="318839"/>
                </a:lnTo>
                <a:lnTo>
                  <a:pt x="54592" y="326408"/>
                </a:lnTo>
                <a:lnTo>
                  <a:pt x="62160" y="331506"/>
                </a:lnTo>
                <a:lnTo>
                  <a:pt x="71437" y="333375"/>
                </a:lnTo>
                <a:lnTo>
                  <a:pt x="309562" y="333375"/>
                </a:lnTo>
                <a:lnTo>
                  <a:pt x="318839" y="335243"/>
                </a:lnTo>
                <a:lnTo>
                  <a:pt x="326408" y="340342"/>
                </a:lnTo>
                <a:lnTo>
                  <a:pt x="331506" y="347910"/>
                </a:lnTo>
                <a:lnTo>
                  <a:pt x="333375" y="357187"/>
                </a:lnTo>
                <a:lnTo>
                  <a:pt x="331506" y="366464"/>
                </a:lnTo>
                <a:lnTo>
                  <a:pt x="326408" y="374033"/>
                </a:lnTo>
                <a:lnTo>
                  <a:pt x="318839" y="379131"/>
                </a:lnTo>
                <a:lnTo>
                  <a:pt x="309562" y="381000"/>
                </a:lnTo>
                <a:close/>
              </a:path>
              <a:path w="333375" h="381000">
                <a:moveTo>
                  <a:pt x="333375" y="119062"/>
                </a:moveTo>
                <a:lnTo>
                  <a:pt x="256579" y="119062"/>
                </a:lnTo>
                <a:lnTo>
                  <a:pt x="261937" y="113704"/>
                </a:lnTo>
                <a:lnTo>
                  <a:pt x="261937" y="100607"/>
                </a:lnTo>
                <a:lnTo>
                  <a:pt x="256579" y="95250"/>
                </a:lnTo>
                <a:lnTo>
                  <a:pt x="333375" y="95250"/>
                </a:lnTo>
                <a:lnTo>
                  <a:pt x="333375" y="119062"/>
                </a:lnTo>
                <a:close/>
              </a:path>
              <a:path w="333375" h="381000">
                <a:moveTo>
                  <a:pt x="333375" y="166687"/>
                </a:moveTo>
                <a:lnTo>
                  <a:pt x="256579" y="166687"/>
                </a:lnTo>
                <a:lnTo>
                  <a:pt x="261937" y="161329"/>
                </a:lnTo>
                <a:lnTo>
                  <a:pt x="261937" y="148232"/>
                </a:lnTo>
                <a:lnTo>
                  <a:pt x="256579" y="142875"/>
                </a:lnTo>
                <a:lnTo>
                  <a:pt x="333375" y="142875"/>
                </a:lnTo>
                <a:lnTo>
                  <a:pt x="333375" y="166687"/>
                </a:lnTo>
                <a:close/>
              </a:path>
              <a:path w="333375" h="381000">
                <a:moveTo>
                  <a:pt x="309562" y="333375"/>
                </a:moveTo>
                <a:lnTo>
                  <a:pt x="261937" y="333375"/>
                </a:lnTo>
                <a:lnTo>
                  <a:pt x="261937" y="285750"/>
                </a:lnTo>
                <a:lnTo>
                  <a:pt x="309562" y="285750"/>
                </a:lnTo>
                <a:lnTo>
                  <a:pt x="309562" y="333375"/>
                </a:lnTo>
                <a:close/>
              </a:path>
            </a:pathLst>
          </a:custGeom>
          <a:solidFill>
            <a:srgbClr val="FF9708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85EC2371-FCCF-48D1-8504-4833B9DCB204}"/>
              </a:ext>
            </a:extLst>
          </p:cNvPr>
          <p:cNvCxnSpPr>
            <a:cxnSpLocks/>
            <a:stCxn id="77" idx="2"/>
            <a:endCxn id="53" idx="0"/>
          </p:cNvCxnSpPr>
          <p:nvPr/>
        </p:nvCxnSpPr>
        <p:spPr>
          <a:xfrm rot="5400000">
            <a:off x="2978482" y="3192088"/>
            <a:ext cx="352662" cy="2928913"/>
          </a:xfrm>
          <a:prstGeom prst="bentConnector3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DE808013-A5FB-45C8-A37F-395D9A4874B6}"/>
              </a:ext>
            </a:extLst>
          </p:cNvPr>
          <p:cNvCxnSpPr>
            <a:cxnSpLocks/>
            <a:stCxn id="77" idx="2"/>
            <a:endCxn id="55" idx="0"/>
          </p:cNvCxnSpPr>
          <p:nvPr/>
        </p:nvCxnSpPr>
        <p:spPr>
          <a:xfrm rot="5400000">
            <a:off x="4362489" y="4576095"/>
            <a:ext cx="352662" cy="160899"/>
          </a:xfrm>
          <a:prstGeom prst="bentConnector3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2737A12-01F3-4483-8D03-7C867CB51D7A}"/>
              </a:ext>
            </a:extLst>
          </p:cNvPr>
          <p:cNvSpPr txBox="1"/>
          <p:nvPr/>
        </p:nvSpPr>
        <p:spPr>
          <a:xfrm>
            <a:off x="4001132" y="6483638"/>
            <a:ext cx="10515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문서 요약 응답</a:t>
            </a:r>
            <a:endParaRPr lang="ko-KR" altLang="en-US" sz="1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C3F161DF-6BD6-46E3-8F86-ED9E38C6F801}"/>
              </a:ext>
            </a:extLst>
          </p:cNvPr>
          <p:cNvCxnSpPr>
            <a:cxnSpLocks/>
          </p:cNvCxnSpPr>
          <p:nvPr/>
        </p:nvCxnSpPr>
        <p:spPr>
          <a:xfrm>
            <a:off x="4479580" y="5519312"/>
            <a:ext cx="0" cy="234249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그림 61">
            <a:extLst>
              <a:ext uri="{FF2B5EF4-FFF2-40B4-BE49-F238E27FC236}">
                <a16:creationId xmlns:a16="http://schemas.microsoft.com/office/drawing/2014/main" id="{C9586F1A-5437-4840-9B2D-07959FAEF0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23" y="4965999"/>
            <a:ext cx="335964" cy="351934"/>
          </a:xfrm>
          <a:prstGeom prst="rect">
            <a:avLst/>
          </a:prstGeom>
        </p:spPr>
      </p:pic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20EA0A06-C9F8-40F7-8D5D-285BFF02D4BC}"/>
              </a:ext>
            </a:extLst>
          </p:cNvPr>
          <p:cNvCxnSpPr>
            <a:cxnSpLocks/>
          </p:cNvCxnSpPr>
          <p:nvPr/>
        </p:nvCxnSpPr>
        <p:spPr>
          <a:xfrm>
            <a:off x="4600993" y="3286054"/>
            <a:ext cx="0" cy="164037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그림 63">
            <a:extLst>
              <a:ext uri="{FF2B5EF4-FFF2-40B4-BE49-F238E27FC236}">
                <a16:creationId xmlns:a16="http://schemas.microsoft.com/office/drawing/2014/main" id="{A0288E5E-2B82-4BBF-9664-F8928943BE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689" y="5808684"/>
            <a:ext cx="600407" cy="628946"/>
          </a:xfrm>
          <a:prstGeom prst="rect">
            <a:avLst/>
          </a:prstGeom>
        </p:spPr>
      </p:pic>
      <p:sp>
        <p:nvSpPr>
          <p:cNvPr id="65" name="object 10">
            <a:extLst>
              <a:ext uri="{FF2B5EF4-FFF2-40B4-BE49-F238E27FC236}">
                <a16:creationId xmlns:a16="http://schemas.microsoft.com/office/drawing/2014/main" id="{BE3C9BA5-FDC6-4A2F-AB79-203659F4FD60}"/>
              </a:ext>
            </a:extLst>
          </p:cNvPr>
          <p:cNvSpPr/>
          <p:nvPr/>
        </p:nvSpPr>
        <p:spPr>
          <a:xfrm>
            <a:off x="1424938" y="5842924"/>
            <a:ext cx="530834" cy="476002"/>
          </a:xfrm>
          <a:custGeom>
            <a:avLst/>
            <a:gdLst/>
            <a:ahLst/>
            <a:cxnLst/>
            <a:rect l="l" t="t" r="r" b="b"/>
            <a:pathLst>
              <a:path w="431165" h="333375">
                <a:moveTo>
                  <a:pt x="1041" y="255835"/>
                </a:moveTo>
                <a:lnTo>
                  <a:pt x="1056" y="47550"/>
                </a:lnTo>
                <a:lnTo>
                  <a:pt x="30143" y="3747"/>
                </a:lnTo>
                <a:lnTo>
                  <a:pt x="48666" y="0"/>
                </a:lnTo>
                <a:lnTo>
                  <a:pt x="136103" y="0"/>
                </a:lnTo>
                <a:lnTo>
                  <a:pt x="189532" y="33635"/>
                </a:lnTo>
                <a:lnTo>
                  <a:pt x="196787" y="39576"/>
                </a:lnTo>
                <a:lnTo>
                  <a:pt x="204992" y="43941"/>
                </a:lnTo>
                <a:lnTo>
                  <a:pt x="213893" y="46632"/>
                </a:lnTo>
                <a:lnTo>
                  <a:pt x="223242" y="47550"/>
                </a:lnTo>
                <a:lnTo>
                  <a:pt x="310604" y="47550"/>
                </a:lnTo>
                <a:lnTo>
                  <a:pt x="329127" y="51298"/>
                </a:lnTo>
                <a:lnTo>
                  <a:pt x="344267" y="61512"/>
                </a:lnTo>
                <a:lnTo>
                  <a:pt x="354481" y="76652"/>
                </a:lnTo>
                <a:lnTo>
                  <a:pt x="358229" y="95175"/>
                </a:lnTo>
                <a:lnTo>
                  <a:pt x="358229" y="118988"/>
                </a:lnTo>
                <a:lnTo>
                  <a:pt x="108198" y="118988"/>
                </a:lnTo>
                <a:lnTo>
                  <a:pt x="95813" y="120624"/>
                </a:lnTo>
                <a:lnTo>
                  <a:pt x="84469" y="125322"/>
                </a:lnTo>
                <a:lnTo>
                  <a:pt x="74701" y="132769"/>
                </a:lnTo>
                <a:lnTo>
                  <a:pt x="67032" y="142670"/>
                </a:lnTo>
                <a:lnTo>
                  <a:pt x="66960" y="142875"/>
                </a:lnTo>
                <a:lnTo>
                  <a:pt x="1041" y="255835"/>
                </a:lnTo>
                <a:close/>
              </a:path>
              <a:path w="431165" h="333375">
                <a:moveTo>
                  <a:pt x="330993" y="333375"/>
                </a:moveTo>
                <a:lnTo>
                  <a:pt x="16296" y="333375"/>
                </a:lnTo>
                <a:lnTo>
                  <a:pt x="8483" y="328835"/>
                </a:lnTo>
                <a:lnTo>
                  <a:pt x="0" y="313952"/>
                </a:lnTo>
                <a:lnTo>
                  <a:pt x="0" y="304874"/>
                </a:lnTo>
                <a:lnTo>
                  <a:pt x="91901" y="147339"/>
                </a:lnTo>
                <a:lnTo>
                  <a:pt x="99714" y="142875"/>
                </a:lnTo>
                <a:lnTo>
                  <a:pt x="414411" y="142875"/>
                </a:lnTo>
                <a:lnTo>
                  <a:pt x="422097" y="147339"/>
                </a:lnTo>
                <a:lnTo>
                  <a:pt x="426332" y="154618"/>
                </a:lnTo>
                <a:lnTo>
                  <a:pt x="430708" y="162297"/>
                </a:lnTo>
                <a:lnTo>
                  <a:pt x="430708" y="171375"/>
                </a:lnTo>
                <a:lnTo>
                  <a:pt x="338850" y="328835"/>
                </a:lnTo>
                <a:lnTo>
                  <a:pt x="330993" y="333375"/>
                </a:lnTo>
                <a:close/>
              </a:path>
            </a:pathLst>
          </a:custGeom>
          <a:solidFill>
            <a:srgbClr val="DA2677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30E9E8F8-576E-4E02-8740-3200F85035B7}"/>
              </a:ext>
            </a:extLst>
          </p:cNvPr>
          <p:cNvCxnSpPr>
            <a:cxnSpLocks/>
          </p:cNvCxnSpPr>
          <p:nvPr/>
        </p:nvCxnSpPr>
        <p:spPr>
          <a:xfrm>
            <a:off x="1653237" y="5519312"/>
            <a:ext cx="0" cy="234249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25BA79A-91EE-407A-B805-93518209978C}"/>
              </a:ext>
            </a:extLst>
          </p:cNvPr>
          <p:cNvSpPr txBox="1"/>
          <p:nvPr/>
        </p:nvSpPr>
        <p:spPr>
          <a:xfrm>
            <a:off x="1133483" y="6450428"/>
            <a:ext cx="11137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 경로 반환</a:t>
            </a:r>
            <a:endParaRPr lang="ko-KR" altLang="en-US" sz="1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83AFAEB2-BDEB-47BA-9BC1-577CBB7FE824}"/>
              </a:ext>
            </a:extLst>
          </p:cNvPr>
          <p:cNvCxnSpPr/>
          <p:nvPr/>
        </p:nvCxnSpPr>
        <p:spPr>
          <a:xfrm>
            <a:off x="8818957" y="5010113"/>
            <a:ext cx="537491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730542F9-F653-4DA3-A2BB-4E44DC51B0D3}"/>
              </a:ext>
            </a:extLst>
          </p:cNvPr>
          <p:cNvGrpSpPr/>
          <p:nvPr/>
        </p:nvGrpSpPr>
        <p:grpSpPr>
          <a:xfrm>
            <a:off x="9637607" y="4305988"/>
            <a:ext cx="1447473" cy="1450546"/>
            <a:chOff x="4895850" y="1404936"/>
            <a:chExt cx="1454617" cy="1266825"/>
          </a:xfrm>
        </p:grpSpPr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20BAC055-772C-452B-AEFE-00A03F20A1F6}"/>
                </a:ext>
              </a:extLst>
            </p:cNvPr>
            <p:cNvSpPr/>
            <p:nvPr/>
          </p:nvSpPr>
          <p:spPr>
            <a:xfrm>
              <a:off x="4895850" y="1404936"/>
              <a:ext cx="1362075" cy="1266825"/>
            </a:xfrm>
            <a:prstGeom prst="roundRect">
              <a:avLst>
                <a:gd name="adj" fmla="val 4637"/>
              </a:avLst>
            </a:prstGeom>
            <a:noFill/>
            <a:ln w="28575">
              <a:solidFill>
                <a:srgbClr val="D4E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8746B78-77EC-4F03-A78C-34D0F73832C0}"/>
                </a:ext>
              </a:extLst>
            </p:cNvPr>
            <p:cNvSpPr txBox="1"/>
            <p:nvPr/>
          </p:nvSpPr>
          <p:spPr>
            <a:xfrm>
              <a:off x="4988393" y="2306759"/>
              <a:ext cx="1362074" cy="273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질문 답변 </a:t>
              </a:r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LLM</a:t>
              </a:r>
              <a:endPara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70" name="그림 69">
            <a:extLst>
              <a:ext uri="{FF2B5EF4-FFF2-40B4-BE49-F238E27FC236}">
                <a16:creationId xmlns:a16="http://schemas.microsoft.com/office/drawing/2014/main" id="{9B933394-6593-427E-BD8C-1471B7D585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36179" y="4355786"/>
            <a:ext cx="927601" cy="971693"/>
          </a:xfrm>
          <a:prstGeom prst="rect">
            <a:avLst/>
          </a:prstGeom>
        </p:spPr>
      </p:pic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7F85E3C1-9DC3-46CE-9740-718B4F9390CF}"/>
              </a:ext>
            </a:extLst>
          </p:cNvPr>
          <p:cNvCxnSpPr>
            <a:cxnSpLocks/>
          </p:cNvCxnSpPr>
          <p:nvPr/>
        </p:nvCxnSpPr>
        <p:spPr>
          <a:xfrm rot="10800000">
            <a:off x="5275579" y="2843981"/>
            <a:ext cx="5064791" cy="1422447"/>
          </a:xfrm>
          <a:prstGeom prst="bentConnector3">
            <a:avLst>
              <a:gd name="adj1" fmla="val 184"/>
            </a:avLst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6D00A9BE-4A3E-4752-9811-61325B11C863}"/>
              </a:ext>
            </a:extLst>
          </p:cNvPr>
          <p:cNvCxnSpPr>
            <a:cxnSpLocks/>
          </p:cNvCxnSpPr>
          <p:nvPr/>
        </p:nvCxnSpPr>
        <p:spPr>
          <a:xfrm rot="10800000">
            <a:off x="4753961" y="2017532"/>
            <a:ext cx="0" cy="299928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B65E4E10-F085-4585-AC4C-31532F085E6D}"/>
              </a:ext>
            </a:extLst>
          </p:cNvPr>
          <p:cNvSpPr txBox="1"/>
          <p:nvPr/>
        </p:nvSpPr>
        <p:spPr>
          <a:xfrm>
            <a:off x="619549" y="3157818"/>
            <a:ext cx="1445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LLM Agent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4BBDFD4F-CCAE-40D0-B6C6-DA1AE3948D13}"/>
              </a:ext>
            </a:extLst>
          </p:cNvPr>
          <p:cNvSpPr/>
          <p:nvPr/>
        </p:nvSpPr>
        <p:spPr>
          <a:xfrm>
            <a:off x="6058241" y="4832875"/>
            <a:ext cx="2071823" cy="608452"/>
          </a:xfrm>
          <a:prstGeom prst="roundRect">
            <a:avLst>
              <a:gd name="adj" fmla="val 4637"/>
            </a:avLst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329D231-8508-478D-A734-5AF90C88AF0C}"/>
              </a:ext>
            </a:extLst>
          </p:cNvPr>
          <p:cNvSpPr txBox="1"/>
          <p:nvPr/>
        </p:nvSpPr>
        <p:spPr>
          <a:xfrm>
            <a:off x="6608813" y="5010113"/>
            <a:ext cx="17539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팀별 자동화 </a:t>
            </a:r>
            <a:r>
              <a:rPr lang="en-US" altLang="ko-KR" sz="1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Agent</a:t>
            </a:r>
            <a:endParaRPr lang="ko-KR" altLang="en-US" sz="1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089553C-A2D3-4060-80C5-D779878BB44E}"/>
              </a:ext>
            </a:extLst>
          </p:cNvPr>
          <p:cNvSpPr txBox="1"/>
          <p:nvPr/>
        </p:nvSpPr>
        <p:spPr>
          <a:xfrm>
            <a:off x="6636915" y="6483638"/>
            <a:ext cx="10515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문서 요약 응답</a:t>
            </a:r>
            <a:endParaRPr lang="ko-KR" altLang="en-US" sz="1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B52BDB52-023C-4ACC-8892-A3E286A8C329}"/>
              </a:ext>
            </a:extLst>
          </p:cNvPr>
          <p:cNvCxnSpPr>
            <a:cxnSpLocks/>
          </p:cNvCxnSpPr>
          <p:nvPr/>
        </p:nvCxnSpPr>
        <p:spPr>
          <a:xfrm>
            <a:off x="7115363" y="5519312"/>
            <a:ext cx="0" cy="234249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A8C1EAA2-C564-43AE-9D74-F2E59B64F912}"/>
              </a:ext>
            </a:extLst>
          </p:cNvPr>
          <p:cNvCxnSpPr>
            <a:cxnSpLocks/>
            <a:stCxn id="77" idx="2"/>
            <a:endCxn id="86" idx="0"/>
          </p:cNvCxnSpPr>
          <p:nvPr/>
        </p:nvCxnSpPr>
        <p:spPr>
          <a:xfrm rot="16200000" flipH="1">
            <a:off x="5680380" y="3419102"/>
            <a:ext cx="352662" cy="2474884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그림 92">
            <a:extLst>
              <a:ext uri="{FF2B5EF4-FFF2-40B4-BE49-F238E27FC236}">
                <a16:creationId xmlns:a16="http://schemas.microsoft.com/office/drawing/2014/main" id="{BEB01F5E-C379-44C2-A4B4-C0ADAF097B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802" y="5739148"/>
            <a:ext cx="734990" cy="734990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47A3959B-600D-463D-B7C0-2FBEE430587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40720" y="4869675"/>
            <a:ext cx="427275" cy="49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949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8B6D340E-97E3-4BDB-AD86-D2AB8F81B1C8}"/>
              </a:ext>
            </a:extLst>
          </p:cNvPr>
          <p:cNvSpPr/>
          <p:nvPr/>
        </p:nvSpPr>
        <p:spPr>
          <a:xfrm>
            <a:off x="628649" y="1886194"/>
            <a:ext cx="2752725" cy="4343478"/>
          </a:xfrm>
          <a:prstGeom prst="rect">
            <a:avLst/>
          </a:prstGeom>
          <a:solidFill>
            <a:srgbClr val="EFF5FF"/>
          </a:solidFill>
        </p:spPr>
        <p:txBody>
          <a:bodyPr wrap="square" lIns="0" tIns="0" rIns="0" bIns="0" rtlCol="0"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object 11">
            <a:extLst>
              <a:ext uri="{FF2B5EF4-FFF2-40B4-BE49-F238E27FC236}">
                <a16:creationId xmlns:a16="http://schemas.microsoft.com/office/drawing/2014/main" id="{385C97FC-3BD7-462D-ABFB-4CC9D66364A7}"/>
              </a:ext>
            </a:extLst>
          </p:cNvPr>
          <p:cNvSpPr/>
          <p:nvPr/>
        </p:nvSpPr>
        <p:spPr>
          <a:xfrm>
            <a:off x="619124" y="1343192"/>
            <a:ext cx="10963275" cy="4886480"/>
          </a:xfrm>
          <a:custGeom>
            <a:avLst/>
            <a:gdLst/>
            <a:ahLst/>
            <a:cxnLst/>
            <a:rect l="l" t="t" r="r" b="b"/>
            <a:pathLst>
              <a:path w="10963275" h="4876800">
                <a:moveTo>
                  <a:pt x="0" y="4805362"/>
                </a:moveTo>
                <a:lnTo>
                  <a:pt x="0" y="71437"/>
                </a:lnTo>
                <a:lnTo>
                  <a:pt x="0" y="66746"/>
                </a:lnTo>
                <a:lnTo>
                  <a:pt x="457" y="62101"/>
                </a:lnTo>
                <a:lnTo>
                  <a:pt x="17606" y="24240"/>
                </a:lnTo>
                <a:lnTo>
                  <a:pt x="20923" y="20923"/>
                </a:lnTo>
                <a:lnTo>
                  <a:pt x="24240" y="17606"/>
                </a:lnTo>
                <a:lnTo>
                  <a:pt x="27848" y="14645"/>
                </a:lnTo>
                <a:lnTo>
                  <a:pt x="31748" y="12039"/>
                </a:lnTo>
                <a:lnTo>
                  <a:pt x="35648" y="9433"/>
                </a:lnTo>
                <a:lnTo>
                  <a:pt x="57500" y="1372"/>
                </a:lnTo>
                <a:lnTo>
                  <a:pt x="62101" y="457"/>
                </a:lnTo>
                <a:lnTo>
                  <a:pt x="66746" y="0"/>
                </a:lnTo>
                <a:lnTo>
                  <a:pt x="71437" y="0"/>
                </a:lnTo>
                <a:lnTo>
                  <a:pt x="10891836" y="0"/>
                </a:lnTo>
                <a:lnTo>
                  <a:pt x="10896527" y="0"/>
                </a:lnTo>
                <a:lnTo>
                  <a:pt x="10901172" y="457"/>
                </a:lnTo>
                <a:lnTo>
                  <a:pt x="10905772" y="1372"/>
                </a:lnTo>
                <a:lnTo>
                  <a:pt x="10910373" y="2287"/>
                </a:lnTo>
                <a:lnTo>
                  <a:pt x="10945665" y="24240"/>
                </a:lnTo>
                <a:lnTo>
                  <a:pt x="10951233" y="31748"/>
                </a:lnTo>
                <a:lnTo>
                  <a:pt x="10953838" y="35649"/>
                </a:lnTo>
                <a:lnTo>
                  <a:pt x="10956039" y="39765"/>
                </a:lnTo>
                <a:lnTo>
                  <a:pt x="10957833" y="44099"/>
                </a:lnTo>
                <a:lnTo>
                  <a:pt x="10959629" y="48432"/>
                </a:lnTo>
                <a:lnTo>
                  <a:pt x="10960984" y="52899"/>
                </a:lnTo>
                <a:lnTo>
                  <a:pt x="10961900" y="57500"/>
                </a:lnTo>
                <a:lnTo>
                  <a:pt x="10962815" y="62101"/>
                </a:lnTo>
                <a:lnTo>
                  <a:pt x="10963274" y="66746"/>
                </a:lnTo>
                <a:lnTo>
                  <a:pt x="10963274" y="71437"/>
                </a:lnTo>
                <a:lnTo>
                  <a:pt x="10963274" y="4805362"/>
                </a:lnTo>
                <a:lnTo>
                  <a:pt x="10963274" y="4810052"/>
                </a:lnTo>
                <a:lnTo>
                  <a:pt x="10962815" y="4814698"/>
                </a:lnTo>
                <a:lnTo>
                  <a:pt x="10961900" y="4819299"/>
                </a:lnTo>
                <a:lnTo>
                  <a:pt x="10960984" y="4823898"/>
                </a:lnTo>
                <a:lnTo>
                  <a:pt x="10959629" y="4828365"/>
                </a:lnTo>
                <a:lnTo>
                  <a:pt x="10957833" y="4832698"/>
                </a:lnTo>
                <a:lnTo>
                  <a:pt x="10956039" y="4837032"/>
                </a:lnTo>
                <a:lnTo>
                  <a:pt x="10927623" y="4867364"/>
                </a:lnTo>
                <a:lnTo>
                  <a:pt x="10905772" y="4875425"/>
                </a:lnTo>
                <a:lnTo>
                  <a:pt x="10901172" y="4876341"/>
                </a:lnTo>
                <a:lnTo>
                  <a:pt x="10896527" y="4876799"/>
                </a:lnTo>
                <a:lnTo>
                  <a:pt x="10891836" y="4876799"/>
                </a:lnTo>
                <a:lnTo>
                  <a:pt x="71437" y="4876799"/>
                </a:lnTo>
                <a:lnTo>
                  <a:pt x="31748" y="4864759"/>
                </a:lnTo>
                <a:lnTo>
                  <a:pt x="20923" y="4855875"/>
                </a:lnTo>
                <a:lnTo>
                  <a:pt x="17606" y="4852558"/>
                </a:lnTo>
                <a:lnTo>
                  <a:pt x="457" y="4814698"/>
                </a:lnTo>
                <a:lnTo>
                  <a:pt x="0" y="4810052"/>
                </a:lnTo>
                <a:lnTo>
                  <a:pt x="0" y="4805362"/>
                </a:lnTo>
                <a:close/>
              </a:path>
            </a:pathLst>
          </a:custGeom>
          <a:ln w="9524">
            <a:solidFill>
              <a:srgbClr val="E4E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14">
            <a:extLst>
              <a:ext uri="{FF2B5EF4-FFF2-40B4-BE49-F238E27FC236}">
                <a16:creationId xmlns:a16="http://schemas.microsoft.com/office/drawing/2014/main" id="{90295F43-18C1-4B53-90BC-F8333AA36498}"/>
              </a:ext>
            </a:extLst>
          </p:cNvPr>
          <p:cNvSpPr/>
          <p:nvPr/>
        </p:nvSpPr>
        <p:spPr>
          <a:xfrm>
            <a:off x="8534399" y="504992"/>
            <a:ext cx="3657600" cy="19050"/>
          </a:xfrm>
          <a:custGeom>
            <a:avLst/>
            <a:gdLst/>
            <a:ahLst/>
            <a:cxnLst/>
            <a:rect l="l" t="t" r="r" b="b"/>
            <a:pathLst>
              <a:path w="3657600" h="19050">
                <a:moveTo>
                  <a:pt x="3657599" y="19049"/>
                </a:moveTo>
                <a:lnTo>
                  <a:pt x="0" y="19049"/>
                </a:lnTo>
                <a:lnTo>
                  <a:pt x="0" y="0"/>
                </a:lnTo>
                <a:lnTo>
                  <a:pt x="3657599" y="0"/>
                </a:lnTo>
                <a:lnTo>
                  <a:pt x="3657599" y="19049"/>
                </a:lnTo>
                <a:close/>
              </a:path>
            </a:pathLst>
          </a:custGeom>
          <a:solidFill>
            <a:srgbClr val="2F363C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16">
            <a:extLst>
              <a:ext uri="{FF2B5EF4-FFF2-40B4-BE49-F238E27FC236}">
                <a16:creationId xmlns:a16="http://schemas.microsoft.com/office/drawing/2014/main" id="{A4DFAB56-87AF-430E-86BB-EB93997E517F}"/>
              </a:ext>
            </a:extLst>
          </p:cNvPr>
          <p:cNvSpPr/>
          <p:nvPr/>
        </p:nvSpPr>
        <p:spPr>
          <a:xfrm>
            <a:off x="0" y="1142999"/>
            <a:ext cx="57150" cy="1143000"/>
          </a:xfrm>
          <a:custGeom>
            <a:avLst/>
            <a:gdLst/>
            <a:ahLst/>
            <a:cxnLst/>
            <a:rect l="l" t="t" r="r" b="b"/>
            <a:pathLst>
              <a:path w="57150" h="1143000">
                <a:moveTo>
                  <a:pt x="57149" y="1142999"/>
                </a:moveTo>
                <a:lnTo>
                  <a:pt x="0" y="1142999"/>
                </a:lnTo>
                <a:lnTo>
                  <a:pt x="0" y="0"/>
                </a:lnTo>
                <a:lnTo>
                  <a:pt x="57149" y="0"/>
                </a:lnTo>
                <a:lnTo>
                  <a:pt x="57149" y="1142999"/>
                </a:lnTo>
                <a:close/>
              </a:path>
            </a:pathLst>
          </a:custGeom>
          <a:solidFill>
            <a:srgbClr val="1F6FEB"/>
          </a:solidFill>
        </p:spPr>
        <p:txBody>
          <a:bodyPr wrap="square" lIns="0" tIns="0" rIns="0" bIns="0" rtlCol="0"/>
          <a:lstStyle/>
          <a:p>
            <a:endParaRPr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E8C14FA7-54B4-4A48-B0BF-399C59BC339C}"/>
              </a:ext>
            </a:extLst>
          </p:cNvPr>
          <p:cNvSpPr/>
          <p:nvPr/>
        </p:nvSpPr>
        <p:spPr>
          <a:xfrm>
            <a:off x="609599" y="924092"/>
            <a:ext cx="10972800" cy="19050"/>
          </a:xfrm>
          <a:custGeom>
            <a:avLst/>
            <a:gdLst/>
            <a:ahLst/>
            <a:cxnLst/>
            <a:rect l="l" t="t" r="r" b="b"/>
            <a:pathLst>
              <a:path w="10972800" h="19050">
                <a:moveTo>
                  <a:pt x="10972799" y="19049"/>
                </a:moveTo>
                <a:lnTo>
                  <a:pt x="0" y="19049"/>
                </a:lnTo>
                <a:lnTo>
                  <a:pt x="0" y="0"/>
                </a:lnTo>
                <a:lnTo>
                  <a:pt x="10972799" y="0"/>
                </a:lnTo>
                <a:lnTo>
                  <a:pt x="10972799" y="19049"/>
                </a:lnTo>
                <a:close/>
              </a:path>
            </a:pathLst>
          </a:custGeom>
          <a:solidFill>
            <a:srgbClr val="2F363C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CDD2EC0D-43EE-4434-A86B-32022AB27305}"/>
              </a:ext>
            </a:extLst>
          </p:cNvPr>
          <p:cNvSpPr txBox="1">
            <a:spLocks/>
          </p:cNvSpPr>
          <p:nvPr/>
        </p:nvSpPr>
        <p:spPr>
          <a:xfrm>
            <a:off x="596898" y="417903"/>
            <a:ext cx="6861177" cy="47897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altLang="ko-KR" sz="3000" dirty="0">
                <a:solidFill>
                  <a:srgbClr val="1F6FE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r>
              <a:rPr lang="en-US" altLang="ko-KR" sz="3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 구성 요소</a:t>
            </a:r>
          </a:p>
        </p:txBody>
      </p:sp>
      <p:sp>
        <p:nvSpPr>
          <p:cNvPr id="73" name="object 12">
            <a:extLst>
              <a:ext uri="{FF2B5EF4-FFF2-40B4-BE49-F238E27FC236}">
                <a16:creationId xmlns:a16="http://schemas.microsoft.com/office/drawing/2014/main" id="{B92D06E9-F6F1-49C8-AAFA-9D3553E199C5}"/>
              </a:ext>
            </a:extLst>
          </p:cNvPr>
          <p:cNvSpPr/>
          <p:nvPr/>
        </p:nvSpPr>
        <p:spPr>
          <a:xfrm>
            <a:off x="628649" y="1343192"/>
            <a:ext cx="10953750" cy="533400"/>
          </a:xfrm>
          <a:custGeom>
            <a:avLst/>
            <a:gdLst/>
            <a:ahLst/>
            <a:cxnLst/>
            <a:rect l="l" t="t" r="r" b="b"/>
            <a:pathLst>
              <a:path w="10953750" h="533400">
                <a:moveTo>
                  <a:pt x="10953750" y="66675"/>
                </a:moveTo>
                <a:lnTo>
                  <a:pt x="10942523" y="29616"/>
                </a:lnTo>
                <a:lnTo>
                  <a:pt x="10912589" y="5067"/>
                </a:lnTo>
                <a:lnTo>
                  <a:pt x="10887075" y="0"/>
                </a:lnTo>
                <a:lnTo>
                  <a:pt x="2743200" y="0"/>
                </a:lnTo>
                <a:lnTo>
                  <a:pt x="66675" y="0"/>
                </a:lnTo>
                <a:lnTo>
                  <a:pt x="29629" y="11214"/>
                </a:lnTo>
                <a:lnTo>
                  <a:pt x="5080" y="41148"/>
                </a:lnTo>
                <a:lnTo>
                  <a:pt x="0" y="66675"/>
                </a:lnTo>
                <a:lnTo>
                  <a:pt x="0" y="533400"/>
                </a:lnTo>
                <a:lnTo>
                  <a:pt x="2743200" y="533400"/>
                </a:lnTo>
                <a:lnTo>
                  <a:pt x="10953750" y="533400"/>
                </a:lnTo>
                <a:lnTo>
                  <a:pt x="10953750" y="66675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5" name="object 16">
            <a:extLst>
              <a:ext uri="{FF2B5EF4-FFF2-40B4-BE49-F238E27FC236}">
                <a16:creationId xmlns:a16="http://schemas.microsoft.com/office/drawing/2014/main" id="{7168290A-5A8E-4F5C-B8B5-1CAE3D9C0044}"/>
              </a:ext>
            </a:extLst>
          </p:cNvPr>
          <p:cNvSpPr txBox="1"/>
          <p:nvPr/>
        </p:nvSpPr>
        <p:spPr>
          <a:xfrm>
            <a:off x="1501128" y="1445889"/>
            <a:ext cx="968377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algun Gothic"/>
              </a:rPr>
              <a:t>구성요소</a:t>
            </a:r>
            <a:endParaRPr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Malgun Gothic"/>
            </a:endParaRPr>
          </a:p>
        </p:txBody>
      </p:sp>
      <p:sp>
        <p:nvSpPr>
          <p:cNvPr id="76" name="object 17">
            <a:extLst>
              <a:ext uri="{FF2B5EF4-FFF2-40B4-BE49-F238E27FC236}">
                <a16:creationId xmlns:a16="http://schemas.microsoft.com/office/drawing/2014/main" id="{0EE88D46-4CB0-445A-B205-C1EDBD5A3C6D}"/>
              </a:ext>
            </a:extLst>
          </p:cNvPr>
          <p:cNvSpPr txBox="1"/>
          <p:nvPr/>
        </p:nvSpPr>
        <p:spPr>
          <a:xfrm>
            <a:off x="6947055" y="1445889"/>
            <a:ext cx="520557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ko-KR"/>
            </a:defPPr>
            <a:lvl1pPr marL="12700">
              <a:lnSpc>
                <a:spcPct val="100000"/>
              </a:lnSpc>
              <a:spcBef>
                <a:spcPts val="105"/>
              </a:spcBef>
              <a:defRPr sz="2000" b="1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algun Gothic"/>
              </a:defRPr>
            </a:lvl1pPr>
          </a:lstStyle>
          <a:p>
            <a:r>
              <a:rPr dirty="0"/>
              <a:t>역할</a:t>
            </a:r>
          </a:p>
        </p:txBody>
      </p:sp>
      <p:sp>
        <p:nvSpPr>
          <p:cNvPr id="34" name="object 14">
            <a:extLst>
              <a:ext uri="{FF2B5EF4-FFF2-40B4-BE49-F238E27FC236}">
                <a16:creationId xmlns:a16="http://schemas.microsoft.com/office/drawing/2014/main" id="{8B3A854A-966D-4B47-A8C9-628BB7E85C22}"/>
              </a:ext>
            </a:extLst>
          </p:cNvPr>
          <p:cNvSpPr/>
          <p:nvPr/>
        </p:nvSpPr>
        <p:spPr>
          <a:xfrm>
            <a:off x="628649" y="2409992"/>
            <a:ext cx="10953750" cy="3267075"/>
          </a:xfrm>
          <a:custGeom>
            <a:avLst/>
            <a:gdLst/>
            <a:ahLst/>
            <a:cxnLst/>
            <a:rect l="l" t="t" r="r" b="b"/>
            <a:pathLst>
              <a:path w="10953750" h="3267075">
                <a:moveTo>
                  <a:pt x="10953750" y="3257537"/>
                </a:moveTo>
                <a:lnTo>
                  <a:pt x="2743200" y="3257537"/>
                </a:lnTo>
                <a:lnTo>
                  <a:pt x="0" y="3257537"/>
                </a:lnTo>
                <a:lnTo>
                  <a:pt x="0" y="3267062"/>
                </a:lnTo>
                <a:lnTo>
                  <a:pt x="2743200" y="3267062"/>
                </a:lnTo>
                <a:lnTo>
                  <a:pt x="10953750" y="3267062"/>
                </a:lnTo>
                <a:lnTo>
                  <a:pt x="10953750" y="3257537"/>
                </a:lnTo>
                <a:close/>
              </a:path>
              <a:path w="10953750" h="3267075">
                <a:moveTo>
                  <a:pt x="10953750" y="2714612"/>
                </a:moveTo>
                <a:lnTo>
                  <a:pt x="2743200" y="2714612"/>
                </a:lnTo>
                <a:lnTo>
                  <a:pt x="0" y="2714612"/>
                </a:lnTo>
                <a:lnTo>
                  <a:pt x="0" y="2724137"/>
                </a:lnTo>
                <a:lnTo>
                  <a:pt x="2743200" y="2724137"/>
                </a:lnTo>
                <a:lnTo>
                  <a:pt x="10953750" y="2724137"/>
                </a:lnTo>
                <a:lnTo>
                  <a:pt x="10953750" y="2714612"/>
                </a:lnTo>
                <a:close/>
              </a:path>
              <a:path w="10953750" h="3267075">
                <a:moveTo>
                  <a:pt x="10953750" y="2171687"/>
                </a:moveTo>
                <a:lnTo>
                  <a:pt x="2743200" y="2171687"/>
                </a:lnTo>
                <a:lnTo>
                  <a:pt x="0" y="2171687"/>
                </a:lnTo>
                <a:lnTo>
                  <a:pt x="0" y="2181212"/>
                </a:lnTo>
                <a:lnTo>
                  <a:pt x="2743200" y="2181212"/>
                </a:lnTo>
                <a:lnTo>
                  <a:pt x="10953750" y="2181212"/>
                </a:lnTo>
                <a:lnTo>
                  <a:pt x="10953750" y="2171687"/>
                </a:lnTo>
                <a:close/>
              </a:path>
              <a:path w="10953750" h="3267075">
                <a:moveTo>
                  <a:pt x="10953750" y="1628775"/>
                </a:moveTo>
                <a:lnTo>
                  <a:pt x="2743200" y="1628775"/>
                </a:lnTo>
                <a:lnTo>
                  <a:pt x="0" y="1628775"/>
                </a:lnTo>
                <a:lnTo>
                  <a:pt x="0" y="1638287"/>
                </a:lnTo>
                <a:lnTo>
                  <a:pt x="2743200" y="1638287"/>
                </a:lnTo>
                <a:lnTo>
                  <a:pt x="10953750" y="1638287"/>
                </a:lnTo>
                <a:lnTo>
                  <a:pt x="10953750" y="1628775"/>
                </a:lnTo>
                <a:close/>
              </a:path>
              <a:path w="10953750" h="3267075">
                <a:moveTo>
                  <a:pt x="10953750" y="1085850"/>
                </a:moveTo>
                <a:lnTo>
                  <a:pt x="2743200" y="1085850"/>
                </a:lnTo>
                <a:lnTo>
                  <a:pt x="0" y="1085850"/>
                </a:lnTo>
                <a:lnTo>
                  <a:pt x="0" y="1095375"/>
                </a:lnTo>
                <a:lnTo>
                  <a:pt x="2743200" y="1095375"/>
                </a:lnTo>
                <a:lnTo>
                  <a:pt x="10953750" y="1095375"/>
                </a:lnTo>
                <a:lnTo>
                  <a:pt x="10953750" y="1085850"/>
                </a:lnTo>
                <a:close/>
              </a:path>
              <a:path w="10953750" h="3267075">
                <a:moveTo>
                  <a:pt x="10953750" y="542925"/>
                </a:moveTo>
                <a:lnTo>
                  <a:pt x="2743200" y="542925"/>
                </a:lnTo>
                <a:lnTo>
                  <a:pt x="0" y="542925"/>
                </a:lnTo>
                <a:lnTo>
                  <a:pt x="0" y="552450"/>
                </a:lnTo>
                <a:lnTo>
                  <a:pt x="2743200" y="552450"/>
                </a:lnTo>
                <a:lnTo>
                  <a:pt x="10953750" y="552450"/>
                </a:lnTo>
                <a:lnTo>
                  <a:pt x="10953750" y="542925"/>
                </a:lnTo>
                <a:close/>
              </a:path>
              <a:path w="10953750" h="3267075">
                <a:moveTo>
                  <a:pt x="10953750" y="0"/>
                </a:moveTo>
                <a:lnTo>
                  <a:pt x="2743200" y="0"/>
                </a:lnTo>
                <a:lnTo>
                  <a:pt x="0" y="0"/>
                </a:lnTo>
                <a:lnTo>
                  <a:pt x="0" y="9525"/>
                </a:lnTo>
                <a:lnTo>
                  <a:pt x="2743200" y="9525"/>
                </a:lnTo>
                <a:lnTo>
                  <a:pt x="10953750" y="9525"/>
                </a:lnTo>
                <a:lnTo>
                  <a:pt x="10953750" y="0"/>
                </a:lnTo>
                <a:close/>
              </a:path>
            </a:pathLst>
          </a:custGeom>
          <a:solidFill>
            <a:srgbClr val="E4E7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8" name="object 18">
            <a:extLst>
              <a:ext uri="{FF2B5EF4-FFF2-40B4-BE49-F238E27FC236}">
                <a16:creationId xmlns:a16="http://schemas.microsoft.com/office/drawing/2014/main" id="{A1574FBF-947C-4CBB-BD65-A6EFADFC7FA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3182" y="2075767"/>
            <a:ext cx="238124" cy="166687"/>
          </a:xfrm>
          <a:prstGeom prst="rect">
            <a:avLst/>
          </a:prstGeom>
        </p:spPr>
      </p:pic>
      <p:sp>
        <p:nvSpPr>
          <p:cNvPr id="39" name="object 20">
            <a:extLst>
              <a:ext uri="{FF2B5EF4-FFF2-40B4-BE49-F238E27FC236}">
                <a16:creationId xmlns:a16="http://schemas.microsoft.com/office/drawing/2014/main" id="{C69C50AF-00D6-421F-9EBD-449D9345ADE2}"/>
              </a:ext>
            </a:extLst>
          </p:cNvPr>
          <p:cNvSpPr txBox="1"/>
          <p:nvPr/>
        </p:nvSpPr>
        <p:spPr>
          <a:xfrm>
            <a:off x="3550496" y="2029774"/>
            <a:ext cx="1458087" cy="21159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JP"/>
              </a:rPr>
              <a:t>React </a:t>
            </a:r>
            <a:r>
              <a:rPr sz="13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Dotum"/>
              </a:rPr>
              <a:t>기반 웹 </a:t>
            </a:r>
            <a:r>
              <a:rPr sz="13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JP"/>
              </a:rPr>
              <a:t>UI</a:t>
            </a:r>
          </a:p>
        </p:txBody>
      </p:sp>
      <p:pic>
        <p:nvPicPr>
          <p:cNvPr id="40" name="object 21">
            <a:extLst>
              <a:ext uri="{FF2B5EF4-FFF2-40B4-BE49-F238E27FC236}">
                <a16:creationId xmlns:a16="http://schemas.microsoft.com/office/drawing/2014/main" id="{13CB3864-C800-4167-A93F-0680AF41EF6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3182" y="2618691"/>
            <a:ext cx="190499" cy="166687"/>
          </a:xfrm>
          <a:prstGeom prst="rect">
            <a:avLst/>
          </a:prstGeom>
        </p:spPr>
      </p:pic>
      <p:sp>
        <p:nvSpPr>
          <p:cNvPr id="41" name="object 23">
            <a:extLst>
              <a:ext uri="{FF2B5EF4-FFF2-40B4-BE49-F238E27FC236}">
                <a16:creationId xmlns:a16="http://schemas.microsoft.com/office/drawing/2014/main" id="{7DBF1419-D3B1-4E8D-9BDF-FFFE04B776EC}"/>
              </a:ext>
            </a:extLst>
          </p:cNvPr>
          <p:cNvSpPr txBox="1"/>
          <p:nvPr/>
        </p:nvSpPr>
        <p:spPr>
          <a:xfrm>
            <a:off x="3550496" y="2572700"/>
            <a:ext cx="3090749" cy="21159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JP"/>
              </a:rPr>
              <a:t>FastAP</a:t>
            </a:r>
            <a:r>
              <a:rPr lang="en-US" sz="13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JP"/>
              </a:rPr>
              <a:t>I</a:t>
            </a:r>
            <a:r>
              <a:rPr lang="en-US" sz="13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JP"/>
              </a:rPr>
              <a:t>, MariaDB</a:t>
            </a:r>
            <a:endParaRPr sz="13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Noto Sans JP"/>
            </a:endParaRPr>
          </a:p>
        </p:txBody>
      </p:sp>
      <p:pic>
        <p:nvPicPr>
          <p:cNvPr id="42" name="object 24">
            <a:extLst>
              <a:ext uri="{FF2B5EF4-FFF2-40B4-BE49-F238E27FC236}">
                <a16:creationId xmlns:a16="http://schemas.microsoft.com/office/drawing/2014/main" id="{90422039-4490-4B0A-8074-DD48BAA08247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53182" y="3149710"/>
            <a:ext cx="190499" cy="190499"/>
          </a:xfrm>
          <a:prstGeom prst="rect">
            <a:avLst/>
          </a:prstGeom>
        </p:spPr>
      </p:pic>
      <p:pic>
        <p:nvPicPr>
          <p:cNvPr id="43" name="object 27">
            <a:extLst>
              <a:ext uri="{FF2B5EF4-FFF2-40B4-BE49-F238E27FC236}">
                <a16:creationId xmlns:a16="http://schemas.microsoft.com/office/drawing/2014/main" id="{F0532478-65EC-4F7D-A81C-912C3EC60ED3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53182" y="3692635"/>
            <a:ext cx="191653" cy="191690"/>
          </a:xfrm>
          <a:prstGeom prst="rect">
            <a:avLst/>
          </a:prstGeom>
        </p:spPr>
      </p:pic>
      <p:sp>
        <p:nvSpPr>
          <p:cNvPr id="44" name="object 29">
            <a:extLst>
              <a:ext uri="{FF2B5EF4-FFF2-40B4-BE49-F238E27FC236}">
                <a16:creationId xmlns:a16="http://schemas.microsoft.com/office/drawing/2014/main" id="{E5604CDD-608D-4DC8-BBFD-0AE8CAFC2DEA}"/>
              </a:ext>
            </a:extLst>
          </p:cNvPr>
          <p:cNvSpPr txBox="1"/>
          <p:nvPr/>
        </p:nvSpPr>
        <p:spPr>
          <a:xfrm>
            <a:off x="3550497" y="3658550"/>
            <a:ext cx="1811487" cy="21159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JP"/>
              </a:rPr>
              <a:t>NAS DB </a:t>
            </a:r>
            <a:r>
              <a:rPr sz="13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Dotum"/>
              </a:rPr>
              <a:t>기반 검색 툴</a:t>
            </a:r>
          </a:p>
        </p:txBody>
      </p:sp>
      <p:pic>
        <p:nvPicPr>
          <p:cNvPr id="45" name="object 30">
            <a:extLst>
              <a:ext uri="{FF2B5EF4-FFF2-40B4-BE49-F238E27FC236}">
                <a16:creationId xmlns:a16="http://schemas.microsoft.com/office/drawing/2014/main" id="{2FBB8BFE-B395-44BB-B189-EB2BC5DC2E98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53182" y="4235561"/>
            <a:ext cx="166687" cy="190499"/>
          </a:xfrm>
          <a:prstGeom prst="rect">
            <a:avLst/>
          </a:prstGeom>
        </p:spPr>
      </p:pic>
      <p:sp>
        <p:nvSpPr>
          <p:cNvPr id="46" name="object 32">
            <a:extLst>
              <a:ext uri="{FF2B5EF4-FFF2-40B4-BE49-F238E27FC236}">
                <a16:creationId xmlns:a16="http://schemas.microsoft.com/office/drawing/2014/main" id="{58BF16B6-D3C7-42D9-A57E-113279526DB1}"/>
              </a:ext>
            </a:extLst>
          </p:cNvPr>
          <p:cNvSpPr txBox="1"/>
          <p:nvPr/>
        </p:nvSpPr>
        <p:spPr>
          <a:xfrm>
            <a:off x="3550497" y="4201474"/>
            <a:ext cx="2365066" cy="21159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ko-KR" altLang="en-US" sz="13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Dotum"/>
              </a:rPr>
              <a:t>사내 </a:t>
            </a:r>
            <a:r>
              <a:rPr sz="13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Dotum"/>
              </a:rPr>
              <a:t>규정</a:t>
            </a:r>
            <a:r>
              <a:rPr sz="13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Dotum"/>
              </a:rPr>
              <a:t> 문서 벡터화 </a:t>
            </a:r>
            <a:r>
              <a:rPr sz="13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JP"/>
              </a:rPr>
              <a:t>+ </a:t>
            </a:r>
            <a:r>
              <a:rPr sz="13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Dotum"/>
              </a:rPr>
              <a:t>질의응답</a:t>
            </a:r>
          </a:p>
        </p:txBody>
      </p:sp>
      <p:pic>
        <p:nvPicPr>
          <p:cNvPr id="47" name="object 36">
            <a:extLst>
              <a:ext uri="{FF2B5EF4-FFF2-40B4-BE49-F238E27FC236}">
                <a16:creationId xmlns:a16="http://schemas.microsoft.com/office/drawing/2014/main" id="{32E8F166-4D81-4E6D-98A9-F8DFE123D669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53182" y="5325215"/>
            <a:ext cx="190499" cy="190499"/>
          </a:xfrm>
          <a:prstGeom prst="rect">
            <a:avLst/>
          </a:prstGeom>
        </p:spPr>
      </p:pic>
      <p:sp>
        <p:nvSpPr>
          <p:cNvPr id="48" name="object 38">
            <a:extLst>
              <a:ext uri="{FF2B5EF4-FFF2-40B4-BE49-F238E27FC236}">
                <a16:creationId xmlns:a16="http://schemas.microsoft.com/office/drawing/2014/main" id="{C7978E56-9692-474F-A274-38771B9E9387}"/>
              </a:ext>
            </a:extLst>
          </p:cNvPr>
          <p:cNvSpPr txBox="1"/>
          <p:nvPr/>
        </p:nvSpPr>
        <p:spPr>
          <a:xfrm>
            <a:off x="3550497" y="5302228"/>
            <a:ext cx="2310697" cy="2135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Dotum"/>
              </a:rPr>
              <a:t>질문 </a:t>
            </a:r>
            <a:r>
              <a:rPr sz="13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Dotum"/>
              </a:rPr>
              <a:t>응답</a:t>
            </a:r>
            <a:r>
              <a:rPr sz="13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Dotum"/>
              </a:rPr>
              <a:t> </a:t>
            </a:r>
            <a:r>
              <a:rPr sz="13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Dotum"/>
              </a:rPr>
              <a:t>저장</a:t>
            </a:r>
            <a:endParaRPr sz="13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Dotum"/>
            </a:endParaRPr>
          </a:p>
        </p:txBody>
      </p:sp>
      <p:pic>
        <p:nvPicPr>
          <p:cNvPr id="49" name="object 39">
            <a:extLst>
              <a:ext uri="{FF2B5EF4-FFF2-40B4-BE49-F238E27FC236}">
                <a16:creationId xmlns:a16="http://schemas.microsoft.com/office/drawing/2014/main" id="{A72D9E83-A0C9-49B9-8C85-AE50DCC957A8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53182" y="5868141"/>
            <a:ext cx="166687" cy="190499"/>
          </a:xfrm>
          <a:prstGeom prst="rect">
            <a:avLst/>
          </a:prstGeom>
        </p:spPr>
      </p:pic>
      <p:sp>
        <p:nvSpPr>
          <p:cNvPr id="50" name="object 40">
            <a:extLst>
              <a:ext uri="{FF2B5EF4-FFF2-40B4-BE49-F238E27FC236}">
                <a16:creationId xmlns:a16="http://schemas.microsoft.com/office/drawing/2014/main" id="{F411936F-5EE5-4EF4-8B79-AF376CB67CF7}"/>
              </a:ext>
            </a:extLst>
          </p:cNvPr>
          <p:cNvSpPr txBox="1"/>
          <p:nvPr/>
        </p:nvSpPr>
        <p:spPr>
          <a:xfrm>
            <a:off x="1421470" y="5845154"/>
            <a:ext cx="886148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</a:rPr>
              <a:t>인증</a:t>
            </a:r>
            <a:r>
              <a:rPr sz="135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</a:rPr>
              <a:t> </a:t>
            </a:r>
            <a:r>
              <a:rPr lang="ko-KR" altLang="en-US" sz="135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</a:rPr>
              <a:t>시스템</a:t>
            </a:r>
            <a:endParaRPr sz="1350" dirty="0"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</a:endParaRPr>
          </a:p>
        </p:txBody>
      </p:sp>
      <p:sp>
        <p:nvSpPr>
          <p:cNvPr id="51" name="object 41">
            <a:extLst>
              <a:ext uri="{FF2B5EF4-FFF2-40B4-BE49-F238E27FC236}">
                <a16:creationId xmlns:a16="http://schemas.microsoft.com/office/drawing/2014/main" id="{9E59544D-7D05-4CD5-9D2C-033F4241C4D4}"/>
              </a:ext>
            </a:extLst>
          </p:cNvPr>
          <p:cNvSpPr txBox="1"/>
          <p:nvPr/>
        </p:nvSpPr>
        <p:spPr>
          <a:xfrm>
            <a:off x="3550496" y="5834054"/>
            <a:ext cx="3365957" cy="21159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Dotum"/>
              </a:rPr>
              <a:t>사내 </a:t>
            </a:r>
            <a:r>
              <a:rPr sz="13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JP"/>
              </a:rPr>
              <a:t>ID </a:t>
            </a:r>
            <a:r>
              <a:rPr sz="13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Dotum"/>
              </a:rPr>
              <a:t>기반 로그인 처리 </a:t>
            </a:r>
            <a:r>
              <a:rPr sz="13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JP"/>
              </a:rPr>
              <a:t>(SSO/JWT </a:t>
            </a:r>
            <a:r>
              <a:rPr sz="13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Dotum"/>
              </a:rPr>
              <a:t>등</a:t>
            </a:r>
            <a:r>
              <a:rPr sz="13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JP"/>
              </a:rPr>
              <a:t>)</a:t>
            </a:r>
            <a:endParaRPr sz="1300">
              <a:latin typeface="나눔스퀘어 Bold" panose="020B0600000101010101" pitchFamily="50" charset="-127"/>
              <a:ea typeface="나눔스퀘어 Bold" panose="020B0600000101010101" pitchFamily="50" charset="-127"/>
              <a:cs typeface="Noto Sans JP"/>
            </a:endParaRPr>
          </a:p>
        </p:txBody>
      </p:sp>
      <p:sp>
        <p:nvSpPr>
          <p:cNvPr id="52" name="object 20">
            <a:extLst>
              <a:ext uri="{FF2B5EF4-FFF2-40B4-BE49-F238E27FC236}">
                <a16:creationId xmlns:a16="http://schemas.microsoft.com/office/drawing/2014/main" id="{6FF20EA9-FC1A-4CD3-997E-D5F96FE2CAC7}"/>
              </a:ext>
            </a:extLst>
          </p:cNvPr>
          <p:cNvSpPr txBox="1"/>
          <p:nvPr/>
        </p:nvSpPr>
        <p:spPr>
          <a:xfrm>
            <a:off x="1476514" y="2039155"/>
            <a:ext cx="1458087" cy="21159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ko-KR" altLang="en-US" sz="13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JP"/>
              </a:rPr>
              <a:t>프론트엔드</a:t>
            </a:r>
            <a:endParaRPr sz="13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Noto Sans JP"/>
            </a:endParaRPr>
          </a:p>
        </p:txBody>
      </p:sp>
      <p:sp>
        <p:nvSpPr>
          <p:cNvPr id="53" name="object 20">
            <a:extLst>
              <a:ext uri="{FF2B5EF4-FFF2-40B4-BE49-F238E27FC236}">
                <a16:creationId xmlns:a16="http://schemas.microsoft.com/office/drawing/2014/main" id="{2F7B531A-81D0-43B0-ACFA-79748E34E65D}"/>
              </a:ext>
            </a:extLst>
          </p:cNvPr>
          <p:cNvSpPr txBox="1"/>
          <p:nvPr/>
        </p:nvSpPr>
        <p:spPr>
          <a:xfrm>
            <a:off x="1476514" y="2584334"/>
            <a:ext cx="1458087" cy="21159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ko-KR" altLang="en-US" sz="13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JP"/>
              </a:rPr>
              <a:t>백엔드</a:t>
            </a:r>
            <a:endParaRPr sz="13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Noto Sans JP"/>
            </a:endParaRPr>
          </a:p>
        </p:txBody>
      </p:sp>
      <p:sp>
        <p:nvSpPr>
          <p:cNvPr id="54" name="object 20">
            <a:extLst>
              <a:ext uri="{FF2B5EF4-FFF2-40B4-BE49-F238E27FC236}">
                <a16:creationId xmlns:a16="http://schemas.microsoft.com/office/drawing/2014/main" id="{D7717E9A-3055-428C-BB57-F34DF06D3C32}"/>
              </a:ext>
            </a:extLst>
          </p:cNvPr>
          <p:cNvSpPr txBox="1"/>
          <p:nvPr/>
        </p:nvSpPr>
        <p:spPr>
          <a:xfrm>
            <a:off x="1476514" y="3118217"/>
            <a:ext cx="1458087" cy="21159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3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JP"/>
              </a:rPr>
              <a:t>LLM</a:t>
            </a:r>
            <a:endParaRPr sz="13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Noto Sans JP"/>
            </a:endParaRPr>
          </a:p>
        </p:txBody>
      </p:sp>
      <p:sp>
        <p:nvSpPr>
          <p:cNvPr id="55" name="object 20">
            <a:extLst>
              <a:ext uri="{FF2B5EF4-FFF2-40B4-BE49-F238E27FC236}">
                <a16:creationId xmlns:a16="http://schemas.microsoft.com/office/drawing/2014/main" id="{8770F613-2C09-4674-9978-5A27846E1277}"/>
              </a:ext>
            </a:extLst>
          </p:cNvPr>
          <p:cNvSpPr txBox="1"/>
          <p:nvPr/>
        </p:nvSpPr>
        <p:spPr>
          <a:xfrm>
            <a:off x="1476514" y="3652100"/>
            <a:ext cx="1458087" cy="21159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3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JP"/>
              </a:rPr>
              <a:t>Tool – </a:t>
            </a:r>
            <a:r>
              <a:rPr lang="ko-KR" altLang="en-US" sz="13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JP"/>
              </a:rPr>
              <a:t>파일 검색</a:t>
            </a:r>
            <a:endParaRPr sz="13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Noto Sans JP"/>
            </a:endParaRPr>
          </a:p>
        </p:txBody>
      </p:sp>
      <p:sp>
        <p:nvSpPr>
          <p:cNvPr id="56" name="object 20">
            <a:extLst>
              <a:ext uri="{FF2B5EF4-FFF2-40B4-BE49-F238E27FC236}">
                <a16:creationId xmlns:a16="http://schemas.microsoft.com/office/drawing/2014/main" id="{37FAB6AE-0213-45F8-92FC-39C2D20B8CD3}"/>
              </a:ext>
            </a:extLst>
          </p:cNvPr>
          <p:cNvSpPr txBox="1"/>
          <p:nvPr/>
        </p:nvSpPr>
        <p:spPr>
          <a:xfrm>
            <a:off x="1476514" y="4214464"/>
            <a:ext cx="1458087" cy="21159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3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JP"/>
              </a:rPr>
              <a:t>Tool – </a:t>
            </a:r>
            <a:r>
              <a:rPr lang="ko-KR" altLang="en-US" sz="13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JP"/>
              </a:rPr>
              <a:t>문서 </a:t>
            </a:r>
            <a:r>
              <a:rPr lang="en-US" altLang="ko-KR" sz="13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JP"/>
              </a:rPr>
              <a:t>RAG</a:t>
            </a:r>
            <a:endParaRPr sz="13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Noto Sans JP"/>
            </a:endParaRPr>
          </a:p>
        </p:txBody>
      </p:sp>
      <p:sp>
        <p:nvSpPr>
          <p:cNvPr id="57" name="object 20">
            <a:extLst>
              <a:ext uri="{FF2B5EF4-FFF2-40B4-BE49-F238E27FC236}">
                <a16:creationId xmlns:a16="http://schemas.microsoft.com/office/drawing/2014/main" id="{440931FF-60DC-4867-9402-0BDF36BB5235}"/>
              </a:ext>
            </a:extLst>
          </p:cNvPr>
          <p:cNvSpPr txBox="1"/>
          <p:nvPr/>
        </p:nvSpPr>
        <p:spPr>
          <a:xfrm>
            <a:off x="1476514" y="5311271"/>
            <a:ext cx="1458087" cy="21159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ko-KR" altLang="en-US" sz="13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JP"/>
              </a:rPr>
              <a:t>로그 시스템</a:t>
            </a:r>
            <a:endParaRPr sz="13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Noto Sans JP"/>
            </a:endParaRPr>
          </a:p>
        </p:txBody>
      </p:sp>
      <p:sp>
        <p:nvSpPr>
          <p:cNvPr id="60" name="object 41">
            <a:extLst>
              <a:ext uri="{FF2B5EF4-FFF2-40B4-BE49-F238E27FC236}">
                <a16:creationId xmlns:a16="http://schemas.microsoft.com/office/drawing/2014/main" id="{4D3C0D92-B7B3-4FD7-A1F4-FCDB468CFBA5}"/>
              </a:ext>
            </a:extLst>
          </p:cNvPr>
          <p:cNvSpPr/>
          <p:nvPr/>
        </p:nvSpPr>
        <p:spPr>
          <a:xfrm>
            <a:off x="1161398" y="4788177"/>
            <a:ext cx="150253" cy="202043"/>
          </a:xfrm>
          <a:custGeom>
            <a:avLst/>
            <a:gdLst/>
            <a:ahLst/>
            <a:cxnLst/>
            <a:rect l="l" t="t" r="r" b="b"/>
            <a:pathLst>
              <a:path w="342900" h="457200">
                <a:moveTo>
                  <a:pt x="252263" y="57150"/>
                </a:moveTo>
                <a:lnTo>
                  <a:pt x="90636" y="57150"/>
                </a:lnTo>
                <a:lnTo>
                  <a:pt x="102949" y="34168"/>
                </a:lnTo>
                <a:lnTo>
                  <a:pt x="121432" y="16084"/>
                </a:lnTo>
                <a:lnTo>
                  <a:pt x="144720" y="4245"/>
                </a:lnTo>
                <a:lnTo>
                  <a:pt x="171450" y="0"/>
                </a:lnTo>
                <a:lnTo>
                  <a:pt x="198179" y="4245"/>
                </a:lnTo>
                <a:lnTo>
                  <a:pt x="221467" y="16084"/>
                </a:lnTo>
                <a:lnTo>
                  <a:pt x="239950" y="34168"/>
                </a:lnTo>
                <a:lnTo>
                  <a:pt x="252263" y="57150"/>
                </a:lnTo>
                <a:close/>
              </a:path>
              <a:path w="342900" h="457200">
                <a:moveTo>
                  <a:pt x="285750" y="457200"/>
                </a:moveTo>
                <a:lnTo>
                  <a:pt x="57150" y="457200"/>
                </a:lnTo>
                <a:lnTo>
                  <a:pt x="34922" y="452703"/>
                </a:lnTo>
                <a:lnTo>
                  <a:pt x="16754" y="440445"/>
                </a:lnTo>
                <a:lnTo>
                  <a:pt x="4496" y="422277"/>
                </a:lnTo>
                <a:lnTo>
                  <a:pt x="0" y="400050"/>
                </a:lnTo>
                <a:lnTo>
                  <a:pt x="0" y="114299"/>
                </a:lnTo>
                <a:lnTo>
                  <a:pt x="4496" y="92072"/>
                </a:lnTo>
                <a:lnTo>
                  <a:pt x="16754" y="73904"/>
                </a:lnTo>
                <a:lnTo>
                  <a:pt x="34922" y="61646"/>
                </a:lnTo>
                <a:lnTo>
                  <a:pt x="57150" y="57150"/>
                </a:lnTo>
                <a:lnTo>
                  <a:pt x="167660" y="57150"/>
                </a:lnTo>
                <a:lnTo>
                  <a:pt x="164015" y="57875"/>
                </a:lnTo>
                <a:lnTo>
                  <a:pt x="157013" y="60775"/>
                </a:lnTo>
                <a:lnTo>
                  <a:pt x="142874" y="81935"/>
                </a:lnTo>
                <a:lnTo>
                  <a:pt x="142874" y="89514"/>
                </a:lnTo>
                <a:lnTo>
                  <a:pt x="342900" y="114299"/>
                </a:lnTo>
                <a:lnTo>
                  <a:pt x="342900" y="221456"/>
                </a:lnTo>
                <a:lnTo>
                  <a:pt x="82883" y="221456"/>
                </a:lnTo>
                <a:lnTo>
                  <a:pt x="80149" y="222000"/>
                </a:lnTo>
                <a:lnTo>
                  <a:pt x="64293" y="240045"/>
                </a:lnTo>
                <a:lnTo>
                  <a:pt x="64293" y="245729"/>
                </a:lnTo>
                <a:lnTo>
                  <a:pt x="82883" y="264318"/>
                </a:lnTo>
                <a:lnTo>
                  <a:pt x="342900" y="264318"/>
                </a:lnTo>
                <a:lnTo>
                  <a:pt x="342900" y="307181"/>
                </a:lnTo>
                <a:lnTo>
                  <a:pt x="82883" y="307181"/>
                </a:lnTo>
                <a:lnTo>
                  <a:pt x="80149" y="307725"/>
                </a:lnTo>
                <a:lnTo>
                  <a:pt x="64293" y="325770"/>
                </a:lnTo>
                <a:lnTo>
                  <a:pt x="64293" y="331454"/>
                </a:lnTo>
                <a:lnTo>
                  <a:pt x="82883" y="350043"/>
                </a:lnTo>
                <a:lnTo>
                  <a:pt x="342900" y="350043"/>
                </a:lnTo>
                <a:lnTo>
                  <a:pt x="342900" y="400050"/>
                </a:lnTo>
                <a:lnTo>
                  <a:pt x="338403" y="422277"/>
                </a:lnTo>
                <a:lnTo>
                  <a:pt x="326145" y="440445"/>
                </a:lnTo>
                <a:lnTo>
                  <a:pt x="307977" y="452703"/>
                </a:lnTo>
                <a:lnTo>
                  <a:pt x="285750" y="457200"/>
                </a:lnTo>
                <a:close/>
              </a:path>
              <a:path w="342900" h="457200">
                <a:moveTo>
                  <a:pt x="342900" y="114299"/>
                </a:moveTo>
                <a:lnTo>
                  <a:pt x="175239" y="114299"/>
                </a:lnTo>
                <a:lnTo>
                  <a:pt x="178884" y="113574"/>
                </a:lnTo>
                <a:lnTo>
                  <a:pt x="185885" y="110674"/>
                </a:lnTo>
                <a:lnTo>
                  <a:pt x="200024" y="89514"/>
                </a:lnTo>
                <a:lnTo>
                  <a:pt x="200024" y="81935"/>
                </a:lnTo>
                <a:lnTo>
                  <a:pt x="175239" y="57150"/>
                </a:lnTo>
                <a:lnTo>
                  <a:pt x="285750" y="57150"/>
                </a:lnTo>
                <a:lnTo>
                  <a:pt x="307977" y="61646"/>
                </a:lnTo>
                <a:lnTo>
                  <a:pt x="326145" y="73904"/>
                </a:lnTo>
                <a:lnTo>
                  <a:pt x="338403" y="92072"/>
                </a:lnTo>
                <a:lnTo>
                  <a:pt x="342900" y="114299"/>
                </a:lnTo>
                <a:close/>
              </a:path>
              <a:path w="342900" h="457200">
                <a:moveTo>
                  <a:pt x="342900" y="264318"/>
                </a:moveTo>
                <a:lnTo>
                  <a:pt x="88566" y="264318"/>
                </a:lnTo>
                <a:lnTo>
                  <a:pt x="91300" y="263774"/>
                </a:lnTo>
                <a:lnTo>
                  <a:pt x="96551" y="261599"/>
                </a:lnTo>
                <a:lnTo>
                  <a:pt x="107156" y="245729"/>
                </a:lnTo>
                <a:lnTo>
                  <a:pt x="107156" y="240045"/>
                </a:lnTo>
                <a:lnTo>
                  <a:pt x="88566" y="221456"/>
                </a:lnTo>
                <a:lnTo>
                  <a:pt x="342900" y="221456"/>
                </a:lnTo>
                <a:lnTo>
                  <a:pt x="342900" y="228600"/>
                </a:lnTo>
                <a:lnTo>
                  <a:pt x="149304" y="228600"/>
                </a:lnTo>
                <a:lnTo>
                  <a:pt x="142875" y="235029"/>
                </a:lnTo>
                <a:lnTo>
                  <a:pt x="142875" y="250745"/>
                </a:lnTo>
                <a:lnTo>
                  <a:pt x="149304" y="257175"/>
                </a:lnTo>
                <a:lnTo>
                  <a:pt x="342900" y="257175"/>
                </a:lnTo>
                <a:lnTo>
                  <a:pt x="342900" y="264318"/>
                </a:lnTo>
                <a:close/>
              </a:path>
              <a:path w="342900" h="457200">
                <a:moveTo>
                  <a:pt x="342900" y="257175"/>
                </a:moveTo>
                <a:lnTo>
                  <a:pt x="279320" y="257175"/>
                </a:lnTo>
                <a:lnTo>
                  <a:pt x="285750" y="250745"/>
                </a:lnTo>
                <a:lnTo>
                  <a:pt x="285750" y="235029"/>
                </a:lnTo>
                <a:lnTo>
                  <a:pt x="279320" y="228600"/>
                </a:lnTo>
                <a:lnTo>
                  <a:pt x="342900" y="228600"/>
                </a:lnTo>
                <a:lnTo>
                  <a:pt x="342900" y="257175"/>
                </a:lnTo>
                <a:close/>
              </a:path>
              <a:path w="342900" h="457200">
                <a:moveTo>
                  <a:pt x="342900" y="350043"/>
                </a:moveTo>
                <a:lnTo>
                  <a:pt x="88566" y="350043"/>
                </a:lnTo>
                <a:lnTo>
                  <a:pt x="91300" y="349499"/>
                </a:lnTo>
                <a:lnTo>
                  <a:pt x="96551" y="347324"/>
                </a:lnTo>
                <a:lnTo>
                  <a:pt x="107156" y="331454"/>
                </a:lnTo>
                <a:lnTo>
                  <a:pt x="107156" y="325770"/>
                </a:lnTo>
                <a:lnTo>
                  <a:pt x="88566" y="307181"/>
                </a:lnTo>
                <a:lnTo>
                  <a:pt x="342900" y="307181"/>
                </a:lnTo>
                <a:lnTo>
                  <a:pt x="342900" y="314325"/>
                </a:lnTo>
                <a:lnTo>
                  <a:pt x="149304" y="314325"/>
                </a:lnTo>
                <a:lnTo>
                  <a:pt x="142875" y="320754"/>
                </a:lnTo>
                <a:lnTo>
                  <a:pt x="142875" y="336470"/>
                </a:lnTo>
                <a:lnTo>
                  <a:pt x="149304" y="342900"/>
                </a:lnTo>
                <a:lnTo>
                  <a:pt x="342900" y="342900"/>
                </a:lnTo>
                <a:lnTo>
                  <a:pt x="342900" y="350043"/>
                </a:lnTo>
                <a:close/>
              </a:path>
              <a:path w="342900" h="457200">
                <a:moveTo>
                  <a:pt x="342900" y="342900"/>
                </a:moveTo>
                <a:lnTo>
                  <a:pt x="279320" y="342900"/>
                </a:lnTo>
                <a:lnTo>
                  <a:pt x="285750" y="336470"/>
                </a:lnTo>
                <a:lnTo>
                  <a:pt x="285750" y="320754"/>
                </a:lnTo>
                <a:lnTo>
                  <a:pt x="279320" y="314325"/>
                </a:lnTo>
                <a:lnTo>
                  <a:pt x="342900" y="314325"/>
                </a:lnTo>
                <a:lnTo>
                  <a:pt x="342900" y="342900"/>
                </a:lnTo>
                <a:close/>
              </a:path>
            </a:pathLst>
          </a:custGeom>
          <a:solidFill>
            <a:srgbClr val="005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0">
            <a:extLst>
              <a:ext uri="{FF2B5EF4-FFF2-40B4-BE49-F238E27FC236}">
                <a16:creationId xmlns:a16="http://schemas.microsoft.com/office/drawing/2014/main" id="{92888B07-A43B-497B-835A-18FE92111C4D}"/>
              </a:ext>
            </a:extLst>
          </p:cNvPr>
          <p:cNvSpPr txBox="1"/>
          <p:nvPr/>
        </p:nvSpPr>
        <p:spPr>
          <a:xfrm>
            <a:off x="1476514" y="4778624"/>
            <a:ext cx="1458087" cy="21159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3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JP"/>
              </a:rPr>
              <a:t>Tool – </a:t>
            </a:r>
            <a:r>
              <a:rPr lang="ko-KR" altLang="en-US" sz="13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JP"/>
              </a:rPr>
              <a:t>자동화 </a:t>
            </a:r>
            <a:r>
              <a:rPr lang="en-US" altLang="ko-KR" sz="13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JP"/>
              </a:rPr>
              <a:t>Agent</a:t>
            </a:r>
            <a:endParaRPr sz="13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Noto Sans JP"/>
            </a:endParaRPr>
          </a:p>
        </p:txBody>
      </p:sp>
      <p:sp>
        <p:nvSpPr>
          <p:cNvPr id="62" name="object 32">
            <a:extLst>
              <a:ext uri="{FF2B5EF4-FFF2-40B4-BE49-F238E27FC236}">
                <a16:creationId xmlns:a16="http://schemas.microsoft.com/office/drawing/2014/main" id="{7BBFD359-F016-4B88-9E29-DC8CA22ED2EB}"/>
              </a:ext>
            </a:extLst>
          </p:cNvPr>
          <p:cNvSpPr txBox="1"/>
          <p:nvPr/>
        </p:nvSpPr>
        <p:spPr>
          <a:xfrm>
            <a:off x="3550497" y="4778624"/>
            <a:ext cx="2365066" cy="21159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ko-KR" altLang="en-US" sz="13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Dotum"/>
              </a:rPr>
              <a:t>팀별 커스텀 자동화 </a:t>
            </a:r>
            <a:r>
              <a:rPr lang="en-US" altLang="ko-KR" sz="13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Dotum"/>
              </a:rPr>
              <a:t>Agent</a:t>
            </a:r>
            <a:endParaRPr sz="13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Dotum"/>
            </a:endParaRPr>
          </a:p>
        </p:txBody>
      </p:sp>
      <p:sp>
        <p:nvSpPr>
          <p:cNvPr id="63" name="object 26">
            <a:extLst>
              <a:ext uri="{FF2B5EF4-FFF2-40B4-BE49-F238E27FC236}">
                <a16:creationId xmlns:a16="http://schemas.microsoft.com/office/drawing/2014/main" id="{8699AE01-AD6F-4C78-92A6-CBADBBC10877}"/>
              </a:ext>
            </a:extLst>
          </p:cNvPr>
          <p:cNvSpPr txBox="1"/>
          <p:nvPr/>
        </p:nvSpPr>
        <p:spPr>
          <a:xfrm>
            <a:off x="3550496" y="3139161"/>
            <a:ext cx="6679354" cy="21159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3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oto Sans JP"/>
              </a:rPr>
              <a:t>API</a:t>
            </a:r>
            <a:r>
              <a:rPr lang="en-US" sz="13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JP"/>
              </a:rPr>
              <a:t> : </a:t>
            </a:r>
            <a:r>
              <a:rPr sz="13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JP"/>
              </a:rPr>
              <a:t>GPT-4o / </a:t>
            </a:r>
            <a:r>
              <a:rPr lang="en-US" sz="13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JP"/>
              </a:rPr>
              <a:t>Gemini</a:t>
            </a:r>
            <a:r>
              <a:rPr sz="13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JP"/>
              </a:rPr>
              <a:t> / Claude </a:t>
            </a:r>
            <a:r>
              <a:rPr lang="en-US" sz="13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JP"/>
              </a:rPr>
              <a:t> | </a:t>
            </a:r>
            <a:r>
              <a:rPr lang="en-US" sz="13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Local</a:t>
            </a:r>
            <a:r>
              <a:rPr lang="en-US" sz="13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JP"/>
              </a:rPr>
              <a:t> : Llama / Gemma / </a:t>
            </a:r>
            <a:r>
              <a:rPr lang="en-US" sz="13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JP"/>
              </a:rPr>
              <a:t>Qwen</a:t>
            </a:r>
            <a:r>
              <a:rPr lang="en-US" sz="13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JP"/>
              </a:rPr>
              <a:t> </a:t>
            </a:r>
            <a:endParaRPr sz="13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Noto Sans JP"/>
            </a:endParaRPr>
          </a:p>
        </p:txBody>
      </p:sp>
    </p:spTree>
    <p:extLst>
      <p:ext uri="{BB962C8B-B14F-4D97-AF65-F5344CB8AC3E}">
        <p14:creationId xmlns:p14="http://schemas.microsoft.com/office/powerpoint/2010/main" val="2069800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C45351C7-0BB1-4466-A3F4-500C77F8E78E}"/>
              </a:ext>
            </a:extLst>
          </p:cNvPr>
          <p:cNvSpPr/>
          <p:nvPr/>
        </p:nvSpPr>
        <p:spPr>
          <a:xfrm>
            <a:off x="6554905" y="1810447"/>
            <a:ext cx="3183542" cy="3596929"/>
          </a:xfrm>
          <a:prstGeom prst="roundRect">
            <a:avLst/>
          </a:prstGeom>
          <a:solidFill>
            <a:srgbClr val="DAE9F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A2585297-098E-4040-8C27-C50AED39F8B5}"/>
              </a:ext>
            </a:extLst>
          </p:cNvPr>
          <p:cNvSpPr/>
          <p:nvPr/>
        </p:nvSpPr>
        <p:spPr>
          <a:xfrm>
            <a:off x="2295858" y="2048707"/>
            <a:ext cx="3132398" cy="2909938"/>
          </a:xfrm>
          <a:prstGeom prst="roundRect">
            <a:avLst/>
          </a:prstGeom>
          <a:solidFill>
            <a:srgbClr val="DAE9F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B41187BE-5C4D-4E62-BFD1-B158CED21C12}"/>
              </a:ext>
            </a:extLst>
          </p:cNvPr>
          <p:cNvSpPr/>
          <p:nvPr/>
        </p:nvSpPr>
        <p:spPr>
          <a:xfrm>
            <a:off x="8534399" y="504992"/>
            <a:ext cx="3657600" cy="19050"/>
          </a:xfrm>
          <a:custGeom>
            <a:avLst/>
            <a:gdLst/>
            <a:ahLst/>
            <a:cxnLst/>
            <a:rect l="l" t="t" r="r" b="b"/>
            <a:pathLst>
              <a:path w="3657600" h="19050">
                <a:moveTo>
                  <a:pt x="3657599" y="19049"/>
                </a:moveTo>
                <a:lnTo>
                  <a:pt x="0" y="19049"/>
                </a:lnTo>
                <a:lnTo>
                  <a:pt x="0" y="0"/>
                </a:lnTo>
                <a:lnTo>
                  <a:pt x="3657599" y="0"/>
                </a:lnTo>
                <a:lnTo>
                  <a:pt x="3657599" y="19049"/>
                </a:lnTo>
                <a:close/>
              </a:path>
            </a:pathLst>
          </a:custGeom>
          <a:solidFill>
            <a:srgbClr val="2F363C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6">
            <a:extLst>
              <a:ext uri="{FF2B5EF4-FFF2-40B4-BE49-F238E27FC236}">
                <a16:creationId xmlns:a16="http://schemas.microsoft.com/office/drawing/2014/main" id="{316B381C-1BD9-44FF-AEE1-86BA8907B1D3}"/>
              </a:ext>
            </a:extLst>
          </p:cNvPr>
          <p:cNvSpPr/>
          <p:nvPr/>
        </p:nvSpPr>
        <p:spPr>
          <a:xfrm>
            <a:off x="0" y="1142999"/>
            <a:ext cx="57150" cy="1143000"/>
          </a:xfrm>
          <a:custGeom>
            <a:avLst/>
            <a:gdLst/>
            <a:ahLst/>
            <a:cxnLst/>
            <a:rect l="l" t="t" r="r" b="b"/>
            <a:pathLst>
              <a:path w="57150" h="1143000">
                <a:moveTo>
                  <a:pt x="57149" y="1142999"/>
                </a:moveTo>
                <a:lnTo>
                  <a:pt x="0" y="1142999"/>
                </a:lnTo>
                <a:lnTo>
                  <a:pt x="0" y="0"/>
                </a:lnTo>
                <a:lnTo>
                  <a:pt x="57149" y="0"/>
                </a:lnTo>
                <a:lnTo>
                  <a:pt x="57149" y="1142999"/>
                </a:lnTo>
                <a:close/>
              </a:path>
            </a:pathLst>
          </a:custGeom>
          <a:solidFill>
            <a:srgbClr val="1F6FEB"/>
          </a:solidFill>
        </p:spPr>
        <p:txBody>
          <a:bodyPr wrap="square" lIns="0" tIns="0" rIns="0" bIns="0" rtlCol="0"/>
          <a:lstStyle/>
          <a:p>
            <a:endParaRPr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object 2">
            <a:extLst>
              <a:ext uri="{FF2B5EF4-FFF2-40B4-BE49-F238E27FC236}">
                <a16:creationId xmlns:a16="http://schemas.microsoft.com/office/drawing/2014/main" id="{4AC7A6D3-C926-463B-962F-0D646F771F2B}"/>
              </a:ext>
            </a:extLst>
          </p:cNvPr>
          <p:cNvSpPr/>
          <p:nvPr/>
        </p:nvSpPr>
        <p:spPr>
          <a:xfrm>
            <a:off x="609599" y="924092"/>
            <a:ext cx="10972800" cy="19050"/>
          </a:xfrm>
          <a:custGeom>
            <a:avLst/>
            <a:gdLst/>
            <a:ahLst/>
            <a:cxnLst/>
            <a:rect l="l" t="t" r="r" b="b"/>
            <a:pathLst>
              <a:path w="10972800" h="19050">
                <a:moveTo>
                  <a:pt x="10972799" y="19049"/>
                </a:moveTo>
                <a:lnTo>
                  <a:pt x="0" y="19049"/>
                </a:lnTo>
                <a:lnTo>
                  <a:pt x="0" y="0"/>
                </a:lnTo>
                <a:lnTo>
                  <a:pt x="10972799" y="0"/>
                </a:lnTo>
                <a:lnTo>
                  <a:pt x="10972799" y="19049"/>
                </a:lnTo>
                <a:close/>
              </a:path>
            </a:pathLst>
          </a:custGeom>
          <a:solidFill>
            <a:srgbClr val="2F363C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3">
            <a:extLst>
              <a:ext uri="{FF2B5EF4-FFF2-40B4-BE49-F238E27FC236}">
                <a16:creationId xmlns:a16="http://schemas.microsoft.com/office/drawing/2014/main" id="{ACBF4FA3-D423-4A74-A1CE-8EB546F3A566}"/>
              </a:ext>
            </a:extLst>
          </p:cNvPr>
          <p:cNvSpPr txBox="1">
            <a:spLocks/>
          </p:cNvSpPr>
          <p:nvPr/>
        </p:nvSpPr>
        <p:spPr>
          <a:xfrm>
            <a:off x="596898" y="417903"/>
            <a:ext cx="6861177" cy="47897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altLang="ko-KR" sz="3000" dirty="0">
                <a:solidFill>
                  <a:srgbClr val="1F6FE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</a:t>
            </a:r>
            <a:r>
              <a:rPr lang="en-US" altLang="ko-KR" sz="3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웹 시스템 아키텍처 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10B34CE8-35EF-4ED8-83DA-1AFAECDEA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8549" y="2795078"/>
            <a:ext cx="704722" cy="73822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B65E4E10-F085-4585-AC4C-31532F085E6D}"/>
              </a:ext>
            </a:extLst>
          </p:cNvPr>
          <p:cNvSpPr txBox="1"/>
          <p:nvPr/>
        </p:nvSpPr>
        <p:spPr>
          <a:xfrm>
            <a:off x="10786073" y="3635815"/>
            <a:ext cx="1162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AI Agent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2DF03C0A-89D0-41DF-9B21-00AC641A271F}"/>
              </a:ext>
            </a:extLst>
          </p:cNvPr>
          <p:cNvSpPr/>
          <p:nvPr/>
        </p:nvSpPr>
        <p:spPr>
          <a:xfrm>
            <a:off x="3892944" y="2854100"/>
            <a:ext cx="1268297" cy="66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마이페이지</a:t>
            </a: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E059E077-3D7C-4713-982C-C8BA4F452581}"/>
              </a:ext>
            </a:extLst>
          </p:cNvPr>
          <p:cNvCxnSpPr/>
          <p:nvPr/>
        </p:nvCxnSpPr>
        <p:spPr>
          <a:xfrm>
            <a:off x="1520831" y="3257149"/>
            <a:ext cx="5145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6E5244B1-BC0E-4A20-9A40-220A08B082D0}"/>
              </a:ext>
            </a:extLst>
          </p:cNvPr>
          <p:cNvCxnSpPr>
            <a:cxnSpLocks/>
          </p:cNvCxnSpPr>
          <p:nvPr/>
        </p:nvCxnSpPr>
        <p:spPr>
          <a:xfrm flipH="1">
            <a:off x="1500511" y="3654043"/>
            <a:ext cx="5522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F8DB7455-69C8-4B05-A9C4-0842767122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09" y="2664823"/>
            <a:ext cx="897162" cy="110174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7CF39C3-37B6-466F-9579-C7F61748218A}"/>
              </a:ext>
            </a:extLst>
          </p:cNvPr>
          <p:cNvSpPr txBox="1"/>
          <p:nvPr/>
        </p:nvSpPr>
        <p:spPr>
          <a:xfrm>
            <a:off x="1486237" y="2939456"/>
            <a:ext cx="588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요청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83F85CF-DAD1-4BBF-A102-FBD16AB66732}"/>
              </a:ext>
            </a:extLst>
          </p:cNvPr>
          <p:cNvSpPr txBox="1"/>
          <p:nvPr/>
        </p:nvSpPr>
        <p:spPr>
          <a:xfrm>
            <a:off x="1499467" y="3788401"/>
            <a:ext cx="588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응답</a:t>
            </a:r>
          </a:p>
        </p:txBody>
      </p:sp>
      <p:sp>
        <p:nvSpPr>
          <p:cNvPr id="39" name="object 3">
            <a:extLst>
              <a:ext uri="{FF2B5EF4-FFF2-40B4-BE49-F238E27FC236}">
                <a16:creationId xmlns:a16="http://schemas.microsoft.com/office/drawing/2014/main" id="{8E208E57-990D-46F0-A8FF-8A36B720E7AC}"/>
              </a:ext>
            </a:extLst>
          </p:cNvPr>
          <p:cNvSpPr txBox="1">
            <a:spLocks/>
          </p:cNvSpPr>
          <p:nvPr/>
        </p:nvSpPr>
        <p:spPr>
          <a:xfrm>
            <a:off x="3372008" y="2141441"/>
            <a:ext cx="988362" cy="2635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프론트엔드</a:t>
            </a:r>
            <a:endParaRPr lang="ko-KR" altLang="en-US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5" name="object 3">
            <a:extLst>
              <a:ext uri="{FF2B5EF4-FFF2-40B4-BE49-F238E27FC236}">
                <a16:creationId xmlns:a16="http://schemas.microsoft.com/office/drawing/2014/main" id="{C3549807-5130-4F63-867A-4ECD84AC14E3}"/>
              </a:ext>
            </a:extLst>
          </p:cNvPr>
          <p:cNvSpPr txBox="1">
            <a:spLocks/>
          </p:cNvSpPr>
          <p:nvPr/>
        </p:nvSpPr>
        <p:spPr>
          <a:xfrm>
            <a:off x="7832230" y="1922053"/>
            <a:ext cx="988362" cy="2635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백엔드</a:t>
            </a:r>
            <a:endParaRPr lang="ko-KR" altLang="en-US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ED5D9D7A-318D-459C-97A2-59ACCB722F5A}"/>
              </a:ext>
            </a:extLst>
          </p:cNvPr>
          <p:cNvCxnSpPr/>
          <p:nvPr/>
        </p:nvCxnSpPr>
        <p:spPr>
          <a:xfrm>
            <a:off x="5706731" y="3304659"/>
            <a:ext cx="5145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C8AB99B-BAF2-4AF1-A14B-7C229DD48DEA}"/>
              </a:ext>
            </a:extLst>
          </p:cNvPr>
          <p:cNvSpPr txBox="1"/>
          <p:nvPr/>
        </p:nvSpPr>
        <p:spPr>
          <a:xfrm>
            <a:off x="5606081" y="2929026"/>
            <a:ext cx="766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API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호출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0DCBB55D-9A3A-4886-9D21-1B326F583C5E}"/>
              </a:ext>
            </a:extLst>
          </p:cNvPr>
          <p:cNvCxnSpPr>
            <a:cxnSpLocks/>
          </p:cNvCxnSpPr>
          <p:nvPr/>
        </p:nvCxnSpPr>
        <p:spPr>
          <a:xfrm flipH="1">
            <a:off x="5686411" y="3757623"/>
            <a:ext cx="5522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순서도: 수행의 시작/종료 20">
            <a:extLst>
              <a:ext uri="{FF2B5EF4-FFF2-40B4-BE49-F238E27FC236}">
                <a16:creationId xmlns:a16="http://schemas.microsoft.com/office/drawing/2014/main" id="{F28AF6CC-740D-46B7-83CB-B3E0E5CAA237}"/>
              </a:ext>
            </a:extLst>
          </p:cNvPr>
          <p:cNvSpPr/>
          <p:nvPr/>
        </p:nvSpPr>
        <p:spPr>
          <a:xfrm>
            <a:off x="552687" y="3601781"/>
            <a:ext cx="720000" cy="306000"/>
          </a:xfrm>
          <a:prstGeom prst="flowChartTerminator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6F00828-88A8-4BCE-8838-ABFC30E2FB5C}"/>
              </a:ext>
            </a:extLst>
          </p:cNvPr>
          <p:cNvSpPr/>
          <p:nvPr/>
        </p:nvSpPr>
        <p:spPr>
          <a:xfrm>
            <a:off x="8585801" y="2719837"/>
            <a:ext cx="988362" cy="698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DB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5C50412-0F1C-485F-80B0-F25679AB5037}"/>
              </a:ext>
            </a:extLst>
          </p:cNvPr>
          <p:cNvSpPr/>
          <p:nvPr/>
        </p:nvSpPr>
        <p:spPr>
          <a:xfrm>
            <a:off x="6754724" y="2697259"/>
            <a:ext cx="988362" cy="215559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 Gateway</a:t>
            </a:r>
            <a:r>
              <a:rPr lang="en-US" altLang="ko-KR" sz="1400" dirty="0"/>
              <a:t> 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E31A11C-D2A8-4168-8BFC-A168C08C08A3}"/>
              </a:ext>
            </a:extLst>
          </p:cNvPr>
          <p:cNvSpPr/>
          <p:nvPr/>
        </p:nvSpPr>
        <p:spPr>
          <a:xfrm>
            <a:off x="8585801" y="4154678"/>
            <a:ext cx="988362" cy="698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Controller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484E8430-C7A2-422A-91D4-64B3F2A94346}"/>
              </a:ext>
            </a:extLst>
          </p:cNvPr>
          <p:cNvCxnSpPr>
            <a:cxnSpLocks/>
          </p:cNvCxnSpPr>
          <p:nvPr/>
        </p:nvCxnSpPr>
        <p:spPr>
          <a:xfrm flipV="1">
            <a:off x="7949116" y="3199877"/>
            <a:ext cx="445902" cy="10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E3DB413-04D9-4729-AF22-ADC73C5F3CAA}"/>
              </a:ext>
            </a:extLst>
          </p:cNvPr>
          <p:cNvCxnSpPr>
            <a:cxnSpLocks/>
          </p:cNvCxnSpPr>
          <p:nvPr/>
        </p:nvCxnSpPr>
        <p:spPr>
          <a:xfrm flipV="1">
            <a:off x="7947987" y="4525196"/>
            <a:ext cx="445902" cy="10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FB49523-44A1-4F51-B831-8B15F361E755}"/>
              </a:ext>
            </a:extLst>
          </p:cNvPr>
          <p:cNvCxnSpPr/>
          <p:nvPr/>
        </p:nvCxnSpPr>
        <p:spPr>
          <a:xfrm>
            <a:off x="9986351" y="3233539"/>
            <a:ext cx="5145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8E65BF8-67DE-4BDB-8684-BC8A60F33569}"/>
              </a:ext>
            </a:extLst>
          </p:cNvPr>
          <p:cNvCxnSpPr>
            <a:cxnSpLocks/>
          </p:cNvCxnSpPr>
          <p:nvPr/>
        </p:nvCxnSpPr>
        <p:spPr>
          <a:xfrm flipH="1">
            <a:off x="9973933" y="3686503"/>
            <a:ext cx="5522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7F006D9-8F38-4B5B-B2A4-7BB8FE075F8D}"/>
              </a:ext>
            </a:extLst>
          </p:cNvPr>
          <p:cNvSpPr txBox="1"/>
          <p:nvPr/>
        </p:nvSpPr>
        <p:spPr>
          <a:xfrm>
            <a:off x="9960209" y="2853390"/>
            <a:ext cx="704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AI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요청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4751C32-89A4-4CB9-AFF2-8A24EC18E920}"/>
              </a:ext>
            </a:extLst>
          </p:cNvPr>
          <p:cNvSpPr txBox="1"/>
          <p:nvPr/>
        </p:nvSpPr>
        <p:spPr>
          <a:xfrm>
            <a:off x="9936501" y="3824235"/>
            <a:ext cx="8562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AI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DA9217A-371E-4F57-832F-F8813E96BB09}"/>
              </a:ext>
            </a:extLst>
          </p:cNvPr>
          <p:cNvSpPr txBox="1"/>
          <p:nvPr/>
        </p:nvSpPr>
        <p:spPr>
          <a:xfrm>
            <a:off x="5584629" y="3897612"/>
            <a:ext cx="8562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처리 결과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47FE2E8-5DAF-46F2-8DAA-574EEB4C0FFE}"/>
              </a:ext>
            </a:extLst>
          </p:cNvPr>
          <p:cNvSpPr/>
          <p:nvPr/>
        </p:nvSpPr>
        <p:spPr>
          <a:xfrm>
            <a:off x="2532635" y="2859744"/>
            <a:ext cx="1268297" cy="66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채팅 화면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17B6AC0-17AC-46BD-ABCA-DC12247A30B8}"/>
              </a:ext>
            </a:extLst>
          </p:cNvPr>
          <p:cNvSpPr/>
          <p:nvPr/>
        </p:nvSpPr>
        <p:spPr>
          <a:xfrm>
            <a:off x="2526989" y="3666901"/>
            <a:ext cx="1268297" cy="66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메인 화면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61B7728-F110-44F4-9061-1C4E5269FB83}"/>
              </a:ext>
            </a:extLst>
          </p:cNvPr>
          <p:cNvSpPr/>
          <p:nvPr/>
        </p:nvSpPr>
        <p:spPr>
          <a:xfrm>
            <a:off x="3892948" y="3666901"/>
            <a:ext cx="1268297" cy="66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도구 선택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CFBB1B4-C940-4B02-9FCD-4F9BCCE4A19A}"/>
              </a:ext>
            </a:extLst>
          </p:cNvPr>
          <p:cNvSpPr txBox="1"/>
          <p:nvPr/>
        </p:nvSpPr>
        <p:spPr>
          <a:xfrm>
            <a:off x="7734037" y="4120014"/>
            <a:ext cx="980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라우팅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E78949-5F91-4424-9B8B-20B3D3678DBB}"/>
              </a:ext>
            </a:extLst>
          </p:cNvPr>
          <p:cNvSpPr txBox="1"/>
          <p:nvPr/>
        </p:nvSpPr>
        <p:spPr>
          <a:xfrm>
            <a:off x="7672528" y="2652534"/>
            <a:ext cx="980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데이터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처리</a:t>
            </a:r>
          </a:p>
        </p:txBody>
      </p:sp>
    </p:spTree>
    <p:extLst>
      <p:ext uri="{BB962C8B-B14F-4D97-AF65-F5344CB8AC3E}">
        <p14:creationId xmlns:p14="http://schemas.microsoft.com/office/powerpoint/2010/main" val="201852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4">
            <a:extLst>
              <a:ext uri="{FF2B5EF4-FFF2-40B4-BE49-F238E27FC236}">
                <a16:creationId xmlns:a16="http://schemas.microsoft.com/office/drawing/2014/main" id="{90295F43-18C1-4B53-90BC-F8333AA36498}"/>
              </a:ext>
            </a:extLst>
          </p:cNvPr>
          <p:cNvSpPr/>
          <p:nvPr/>
        </p:nvSpPr>
        <p:spPr>
          <a:xfrm>
            <a:off x="8534399" y="504992"/>
            <a:ext cx="3657600" cy="19050"/>
          </a:xfrm>
          <a:custGeom>
            <a:avLst/>
            <a:gdLst/>
            <a:ahLst/>
            <a:cxnLst/>
            <a:rect l="l" t="t" r="r" b="b"/>
            <a:pathLst>
              <a:path w="3657600" h="19050">
                <a:moveTo>
                  <a:pt x="3657599" y="19049"/>
                </a:moveTo>
                <a:lnTo>
                  <a:pt x="0" y="19049"/>
                </a:lnTo>
                <a:lnTo>
                  <a:pt x="0" y="0"/>
                </a:lnTo>
                <a:lnTo>
                  <a:pt x="3657599" y="0"/>
                </a:lnTo>
                <a:lnTo>
                  <a:pt x="3657599" y="19049"/>
                </a:lnTo>
                <a:close/>
              </a:path>
            </a:pathLst>
          </a:custGeom>
          <a:solidFill>
            <a:srgbClr val="2F363C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16">
            <a:extLst>
              <a:ext uri="{FF2B5EF4-FFF2-40B4-BE49-F238E27FC236}">
                <a16:creationId xmlns:a16="http://schemas.microsoft.com/office/drawing/2014/main" id="{A4DFAB56-87AF-430E-86BB-EB93997E517F}"/>
              </a:ext>
            </a:extLst>
          </p:cNvPr>
          <p:cNvSpPr/>
          <p:nvPr/>
        </p:nvSpPr>
        <p:spPr>
          <a:xfrm>
            <a:off x="0" y="1142999"/>
            <a:ext cx="57150" cy="1143000"/>
          </a:xfrm>
          <a:custGeom>
            <a:avLst/>
            <a:gdLst/>
            <a:ahLst/>
            <a:cxnLst/>
            <a:rect l="l" t="t" r="r" b="b"/>
            <a:pathLst>
              <a:path w="57150" h="1143000">
                <a:moveTo>
                  <a:pt x="57149" y="1142999"/>
                </a:moveTo>
                <a:lnTo>
                  <a:pt x="0" y="1142999"/>
                </a:lnTo>
                <a:lnTo>
                  <a:pt x="0" y="0"/>
                </a:lnTo>
                <a:lnTo>
                  <a:pt x="57149" y="0"/>
                </a:lnTo>
                <a:lnTo>
                  <a:pt x="57149" y="1142999"/>
                </a:lnTo>
                <a:close/>
              </a:path>
            </a:pathLst>
          </a:custGeom>
          <a:solidFill>
            <a:srgbClr val="1F6FEB"/>
          </a:solidFill>
        </p:spPr>
        <p:txBody>
          <a:bodyPr wrap="square" lIns="0" tIns="0" rIns="0" bIns="0" rtlCol="0"/>
          <a:lstStyle/>
          <a:p>
            <a:endParaRPr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E8C14FA7-54B4-4A48-B0BF-399C59BC339C}"/>
              </a:ext>
            </a:extLst>
          </p:cNvPr>
          <p:cNvSpPr/>
          <p:nvPr/>
        </p:nvSpPr>
        <p:spPr>
          <a:xfrm>
            <a:off x="609599" y="924092"/>
            <a:ext cx="10972800" cy="19050"/>
          </a:xfrm>
          <a:custGeom>
            <a:avLst/>
            <a:gdLst/>
            <a:ahLst/>
            <a:cxnLst/>
            <a:rect l="l" t="t" r="r" b="b"/>
            <a:pathLst>
              <a:path w="10972800" h="19050">
                <a:moveTo>
                  <a:pt x="10972799" y="19049"/>
                </a:moveTo>
                <a:lnTo>
                  <a:pt x="0" y="19049"/>
                </a:lnTo>
                <a:lnTo>
                  <a:pt x="0" y="0"/>
                </a:lnTo>
                <a:lnTo>
                  <a:pt x="10972799" y="0"/>
                </a:lnTo>
                <a:lnTo>
                  <a:pt x="10972799" y="19049"/>
                </a:lnTo>
                <a:close/>
              </a:path>
            </a:pathLst>
          </a:custGeom>
          <a:solidFill>
            <a:srgbClr val="2F363C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CDD2EC0D-43EE-4434-A86B-32022AB27305}"/>
              </a:ext>
            </a:extLst>
          </p:cNvPr>
          <p:cNvSpPr txBox="1">
            <a:spLocks/>
          </p:cNvSpPr>
          <p:nvPr/>
        </p:nvSpPr>
        <p:spPr>
          <a:xfrm>
            <a:off x="596898" y="417903"/>
            <a:ext cx="6861177" cy="47897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altLang="ko-KR" sz="3000" dirty="0">
                <a:solidFill>
                  <a:srgbClr val="1F6FE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</a:t>
            </a:r>
            <a:r>
              <a:rPr lang="en-US" altLang="ko-KR" sz="3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웹 서비스</a:t>
            </a:r>
          </a:p>
        </p:txBody>
      </p:sp>
      <p:sp>
        <p:nvSpPr>
          <p:cNvPr id="36" name="object 3">
            <a:extLst>
              <a:ext uri="{FF2B5EF4-FFF2-40B4-BE49-F238E27FC236}">
                <a16:creationId xmlns:a16="http://schemas.microsoft.com/office/drawing/2014/main" id="{25AB9972-6FAC-4786-93DE-FA2A559100D1}"/>
              </a:ext>
            </a:extLst>
          </p:cNvPr>
          <p:cNvSpPr txBox="1">
            <a:spLocks/>
          </p:cNvSpPr>
          <p:nvPr/>
        </p:nvSpPr>
        <p:spPr>
          <a:xfrm>
            <a:off x="9918699" y="592300"/>
            <a:ext cx="1841501" cy="2635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5-1 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요구사항 정의</a:t>
            </a:r>
          </a:p>
        </p:txBody>
      </p:sp>
      <p:sp>
        <p:nvSpPr>
          <p:cNvPr id="10" name="object 38">
            <a:extLst>
              <a:ext uri="{FF2B5EF4-FFF2-40B4-BE49-F238E27FC236}">
                <a16:creationId xmlns:a16="http://schemas.microsoft.com/office/drawing/2014/main" id="{4A1C0B29-3936-4110-9CB1-3C428468AD54}"/>
              </a:ext>
            </a:extLst>
          </p:cNvPr>
          <p:cNvSpPr txBox="1"/>
          <p:nvPr/>
        </p:nvSpPr>
        <p:spPr>
          <a:xfrm>
            <a:off x="6347118" y="1236107"/>
            <a:ext cx="2443392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590"/>
              </a:spcBef>
            </a:pPr>
            <a:r>
              <a:rPr lang="ko-KR" altLang="en-US" b="1" dirty="0" err="1">
                <a:solidFill>
                  <a:srgbClr val="1C4ED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백엔드</a:t>
            </a:r>
            <a:r>
              <a:rPr lang="ko-KR" altLang="en-US" b="1" dirty="0">
                <a:solidFill>
                  <a:srgbClr val="1C4ED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요구사항</a:t>
            </a:r>
            <a:endParaRPr b="1" dirty="0">
              <a:solidFill>
                <a:srgbClr val="1C4ED8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EADA39-3237-44DB-8921-771C88A7DC73}"/>
              </a:ext>
            </a:extLst>
          </p:cNvPr>
          <p:cNvSpPr txBox="1"/>
          <p:nvPr/>
        </p:nvSpPr>
        <p:spPr>
          <a:xfrm>
            <a:off x="5899094" y="1624559"/>
            <a:ext cx="4777666" cy="4504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회원 관리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회원가입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로그인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로그아웃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- 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내 정보 조회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수정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-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대화 이력 조회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삭제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ChatBot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-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대화 처리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AI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모델 연동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-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비동기 응답 처리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- </a:t>
            </a: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채팅방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생성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조회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-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메시지 관리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-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메시지 상태 처리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전송중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완료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실패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-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파일 업로드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및 처리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object 18">
            <a:extLst>
              <a:ext uri="{FF2B5EF4-FFF2-40B4-BE49-F238E27FC236}">
                <a16:creationId xmlns:a16="http://schemas.microsoft.com/office/drawing/2014/main" id="{358CC7CC-EEC4-492F-BD82-E104AEBE0106}"/>
              </a:ext>
            </a:extLst>
          </p:cNvPr>
          <p:cNvSpPr/>
          <p:nvPr/>
        </p:nvSpPr>
        <p:spPr>
          <a:xfrm>
            <a:off x="958035" y="1340699"/>
            <a:ext cx="285750" cy="200025"/>
          </a:xfrm>
          <a:custGeom>
            <a:avLst/>
            <a:gdLst/>
            <a:ahLst/>
            <a:cxnLst/>
            <a:rect l="l" t="t" r="r" b="b"/>
            <a:pathLst>
              <a:path w="285750" h="200025">
                <a:moveTo>
                  <a:pt x="57150" y="142875"/>
                </a:moveTo>
                <a:lnTo>
                  <a:pt x="28575" y="142875"/>
                </a:lnTo>
                <a:lnTo>
                  <a:pt x="28575" y="28575"/>
                </a:lnTo>
                <a:lnTo>
                  <a:pt x="30823" y="17461"/>
                </a:lnTo>
                <a:lnTo>
                  <a:pt x="36952" y="8377"/>
                </a:lnTo>
                <a:lnTo>
                  <a:pt x="46036" y="2248"/>
                </a:lnTo>
                <a:lnTo>
                  <a:pt x="57150" y="0"/>
                </a:lnTo>
                <a:lnTo>
                  <a:pt x="228600" y="0"/>
                </a:lnTo>
                <a:lnTo>
                  <a:pt x="239713" y="2248"/>
                </a:lnTo>
                <a:lnTo>
                  <a:pt x="248797" y="8377"/>
                </a:lnTo>
                <a:lnTo>
                  <a:pt x="254926" y="17461"/>
                </a:lnTo>
                <a:lnTo>
                  <a:pt x="257175" y="28575"/>
                </a:lnTo>
                <a:lnTo>
                  <a:pt x="57150" y="28575"/>
                </a:lnTo>
                <a:lnTo>
                  <a:pt x="57150" y="142875"/>
                </a:lnTo>
                <a:close/>
              </a:path>
              <a:path w="285750" h="200025">
                <a:moveTo>
                  <a:pt x="257175" y="142875"/>
                </a:moveTo>
                <a:lnTo>
                  <a:pt x="228600" y="142875"/>
                </a:lnTo>
                <a:lnTo>
                  <a:pt x="228600" y="28575"/>
                </a:lnTo>
                <a:lnTo>
                  <a:pt x="257175" y="28575"/>
                </a:lnTo>
                <a:lnTo>
                  <a:pt x="257175" y="142875"/>
                </a:lnTo>
                <a:close/>
              </a:path>
              <a:path w="285750" h="200025">
                <a:moveTo>
                  <a:pt x="121265" y="125997"/>
                </a:moveTo>
                <a:lnTo>
                  <a:pt x="114434" y="125997"/>
                </a:lnTo>
                <a:lnTo>
                  <a:pt x="110326" y="121845"/>
                </a:lnTo>
                <a:lnTo>
                  <a:pt x="84698" y="96217"/>
                </a:lnTo>
                <a:lnTo>
                  <a:pt x="84698" y="89430"/>
                </a:lnTo>
                <a:lnTo>
                  <a:pt x="88895" y="85278"/>
                </a:lnTo>
                <a:lnTo>
                  <a:pt x="114523" y="59650"/>
                </a:lnTo>
                <a:lnTo>
                  <a:pt x="121309" y="59650"/>
                </a:lnTo>
                <a:lnTo>
                  <a:pt x="129614" y="68044"/>
                </a:lnTo>
                <a:lnTo>
                  <a:pt x="129659" y="74830"/>
                </a:lnTo>
                <a:lnTo>
                  <a:pt x="125462" y="78983"/>
                </a:lnTo>
                <a:lnTo>
                  <a:pt x="111621" y="92868"/>
                </a:lnTo>
                <a:lnTo>
                  <a:pt x="129614" y="110862"/>
                </a:lnTo>
                <a:lnTo>
                  <a:pt x="129659" y="117648"/>
                </a:lnTo>
                <a:lnTo>
                  <a:pt x="125462" y="121845"/>
                </a:lnTo>
                <a:lnTo>
                  <a:pt x="121265" y="125997"/>
                </a:lnTo>
                <a:close/>
              </a:path>
              <a:path w="285750" h="200025">
                <a:moveTo>
                  <a:pt x="171316" y="125997"/>
                </a:moveTo>
                <a:lnTo>
                  <a:pt x="164440" y="125997"/>
                </a:lnTo>
                <a:lnTo>
                  <a:pt x="156180" y="117648"/>
                </a:lnTo>
                <a:lnTo>
                  <a:pt x="156135" y="110862"/>
                </a:lnTo>
                <a:lnTo>
                  <a:pt x="160332" y="106709"/>
                </a:lnTo>
                <a:lnTo>
                  <a:pt x="174173" y="92868"/>
                </a:lnTo>
                <a:lnTo>
                  <a:pt x="156135" y="74830"/>
                </a:lnTo>
                <a:lnTo>
                  <a:pt x="156135" y="68044"/>
                </a:lnTo>
                <a:lnTo>
                  <a:pt x="164619" y="59650"/>
                </a:lnTo>
                <a:lnTo>
                  <a:pt x="171271" y="59650"/>
                </a:lnTo>
                <a:lnTo>
                  <a:pt x="175424" y="63847"/>
                </a:lnTo>
                <a:lnTo>
                  <a:pt x="179665" y="68044"/>
                </a:lnTo>
                <a:lnTo>
                  <a:pt x="201051" y="89430"/>
                </a:lnTo>
                <a:lnTo>
                  <a:pt x="201096" y="96217"/>
                </a:lnTo>
                <a:lnTo>
                  <a:pt x="171316" y="125997"/>
                </a:lnTo>
                <a:close/>
              </a:path>
              <a:path w="285750" h="200025">
                <a:moveTo>
                  <a:pt x="251460" y="200025"/>
                </a:moveTo>
                <a:lnTo>
                  <a:pt x="34290" y="200025"/>
                </a:lnTo>
                <a:lnTo>
                  <a:pt x="20945" y="197329"/>
                </a:lnTo>
                <a:lnTo>
                  <a:pt x="10045" y="189979"/>
                </a:lnTo>
                <a:lnTo>
                  <a:pt x="2695" y="179079"/>
                </a:lnTo>
                <a:lnTo>
                  <a:pt x="0" y="165735"/>
                </a:lnTo>
                <a:lnTo>
                  <a:pt x="0" y="161002"/>
                </a:lnTo>
                <a:lnTo>
                  <a:pt x="3839" y="157162"/>
                </a:lnTo>
                <a:lnTo>
                  <a:pt x="281910" y="157162"/>
                </a:lnTo>
                <a:lnTo>
                  <a:pt x="285750" y="161002"/>
                </a:lnTo>
                <a:lnTo>
                  <a:pt x="285750" y="165735"/>
                </a:lnTo>
                <a:lnTo>
                  <a:pt x="283054" y="179079"/>
                </a:lnTo>
                <a:lnTo>
                  <a:pt x="275704" y="189979"/>
                </a:lnTo>
                <a:lnTo>
                  <a:pt x="264804" y="197329"/>
                </a:lnTo>
                <a:lnTo>
                  <a:pt x="251460" y="200025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3" name="object 24">
            <a:extLst>
              <a:ext uri="{FF2B5EF4-FFF2-40B4-BE49-F238E27FC236}">
                <a16:creationId xmlns:a16="http://schemas.microsoft.com/office/drawing/2014/main" id="{CE556E7E-F26C-400B-868A-44DA85799FB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85651" y="1275820"/>
            <a:ext cx="228600" cy="20002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E0ED025-6675-4E29-8B76-06F6BD5E0532}"/>
              </a:ext>
            </a:extLst>
          </p:cNvPr>
          <p:cNvSpPr txBox="1"/>
          <p:nvPr/>
        </p:nvSpPr>
        <p:spPr>
          <a:xfrm>
            <a:off x="879123" y="1350787"/>
            <a:ext cx="4313878" cy="38886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회원 관리 페이지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회원가입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로그인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로그아웃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-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마이페이지  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-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대화 이력 관리 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ChatBot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페이지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채팅 인터페이스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챗봇과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대화하는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-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빠른 액션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알맞은 프롬프트 자동 삽입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-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도구 선택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Agent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도구 선택 메뉴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0" name="object 38">
            <a:extLst>
              <a:ext uri="{FF2B5EF4-FFF2-40B4-BE49-F238E27FC236}">
                <a16:creationId xmlns:a16="http://schemas.microsoft.com/office/drawing/2014/main" id="{C91328ED-4DE1-41A5-8053-FD9688AF9F95}"/>
              </a:ext>
            </a:extLst>
          </p:cNvPr>
          <p:cNvSpPr txBox="1"/>
          <p:nvPr/>
        </p:nvSpPr>
        <p:spPr>
          <a:xfrm>
            <a:off x="1408226" y="1286906"/>
            <a:ext cx="2443392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590"/>
              </a:spcBef>
            </a:pPr>
            <a:r>
              <a:rPr lang="ko-KR" altLang="en-US" b="1" dirty="0" err="1">
                <a:solidFill>
                  <a:srgbClr val="1C4ED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프론트엔드</a:t>
            </a:r>
            <a:r>
              <a:rPr lang="ko-KR" altLang="en-US" b="1" dirty="0">
                <a:solidFill>
                  <a:srgbClr val="1C4ED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요구사항</a:t>
            </a:r>
            <a:endParaRPr b="1" dirty="0">
              <a:solidFill>
                <a:srgbClr val="1C4ED8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0055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4">
            <a:extLst>
              <a:ext uri="{FF2B5EF4-FFF2-40B4-BE49-F238E27FC236}">
                <a16:creationId xmlns:a16="http://schemas.microsoft.com/office/drawing/2014/main" id="{FF89C3C0-4AAC-427C-8D92-50E27B09B4AE}"/>
              </a:ext>
            </a:extLst>
          </p:cNvPr>
          <p:cNvSpPr/>
          <p:nvPr/>
        </p:nvSpPr>
        <p:spPr>
          <a:xfrm>
            <a:off x="8534399" y="504992"/>
            <a:ext cx="3657600" cy="19050"/>
          </a:xfrm>
          <a:custGeom>
            <a:avLst/>
            <a:gdLst/>
            <a:ahLst/>
            <a:cxnLst/>
            <a:rect l="l" t="t" r="r" b="b"/>
            <a:pathLst>
              <a:path w="3657600" h="19050">
                <a:moveTo>
                  <a:pt x="3657599" y="19049"/>
                </a:moveTo>
                <a:lnTo>
                  <a:pt x="0" y="19049"/>
                </a:lnTo>
                <a:lnTo>
                  <a:pt x="0" y="0"/>
                </a:lnTo>
                <a:lnTo>
                  <a:pt x="3657599" y="0"/>
                </a:lnTo>
                <a:lnTo>
                  <a:pt x="3657599" y="19049"/>
                </a:lnTo>
                <a:close/>
              </a:path>
            </a:pathLst>
          </a:custGeom>
          <a:solidFill>
            <a:srgbClr val="2F363C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16">
            <a:extLst>
              <a:ext uri="{FF2B5EF4-FFF2-40B4-BE49-F238E27FC236}">
                <a16:creationId xmlns:a16="http://schemas.microsoft.com/office/drawing/2014/main" id="{2F315BB8-6CFD-485D-BFDD-27956081DA86}"/>
              </a:ext>
            </a:extLst>
          </p:cNvPr>
          <p:cNvSpPr/>
          <p:nvPr/>
        </p:nvSpPr>
        <p:spPr>
          <a:xfrm>
            <a:off x="0" y="1142999"/>
            <a:ext cx="57150" cy="1143000"/>
          </a:xfrm>
          <a:custGeom>
            <a:avLst/>
            <a:gdLst/>
            <a:ahLst/>
            <a:cxnLst/>
            <a:rect l="l" t="t" r="r" b="b"/>
            <a:pathLst>
              <a:path w="57150" h="1143000">
                <a:moveTo>
                  <a:pt x="57149" y="1142999"/>
                </a:moveTo>
                <a:lnTo>
                  <a:pt x="0" y="1142999"/>
                </a:lnTo>
                <a:lnTo>
                  <a:pt x="0" y="0"/>
                </a:lnTo>
                <a:lnTo>
                  <a:pt x="57149" y="0"/>
                </a:lnTo>
                <a:lnTo>
                  <a:pt x="57149" y="1142999"/>
                </a:lnTo>
                <a:close/>
              </a:path>
            </a:pathLst>
          </a:custGeom>
          <a:solidFill>
            <a:srgbClr val="1F6FEB"/>
          </a:solidFill>
        </p:spPr>
        <p:txBody>
          <a:bodyPr wrap="square" lIns="0" tIns="0" rIns="0" bIns="0" rtlCol="0"/>
          <a:lstStyle/>
          <a:p>
            <a:endParaRPr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6B7387E1-1147-4F27-9906-FB85041B7D1E}"/>
              </a:ext>
            </a:extLst>
          </p:cNvPr>
          <p:cNvSpPr/>
          <p:nvPr/>
        </p:nvSpPr>
        <p:spPr>
          <a:xfrm>
            <a:off x="609599" y="924092"/>
            <a:ext cx="10972800" cy="19050"/>
          </a:xfrm>
          <a:custGeom>
            <a:avLst/>
            <a:gdLst/>
            <a:ahLst/>
            <a:cxnLst/>
            <a:rect l="l" t="t" r="r" b="b"/>
            <a:pathLst>
              <a:path w="10972800" h="19050">
                <a:moveTo>
                  <a:pt x="10972799" y="19049"/>
                </a:moveTo>
                <a:lnTo>
                  <a:pt x="0" y="19049"/>
                </a:lnTo>
                <a:lnTo>
                  <a:pt x="0" y="0"/>
                </a:lnTo>
                <a:lnTo>
                  <a:pt x="10972799" y="0"/>
                </a:lnTo>
                <a:lnTo>
                  <a:pt x="10972799" y="19049"/>
                </a:lnTo>
                <a:close/>
              </a:path>
            </a:pathLst>
          </a:custGeom>
          <a:solidFill>
            <a:srgbClr val="2F363C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F2B4B90C-B0B2-4BC3-A295-FDB39B18D601}"/>
              </a:ext>
            </a:extLst>
          </p:cNvPr>
          <p:cNvSpPr txBox="1">
            <a:spLocks/>
          </p:cNvSpPr>
          <p:nvPr/>
        </p:nvSpPr>
        <p:spPr>
          <a:xfrm>
            <a:off x="596898" y="417903"/>
            <a:ext cx="6861177" cy="47897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altLang="ko-KR" sz="3000" dirty="0">
                <a:solidFill>
                  <a:srgbClr val="1F6FE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</a:t>
            </a:r>
            <a:r>
              <a:rPr lang="en-US" altLang="ko-KR" sz="3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기술 스택 및 구성</a:t>
            </a:r>
          </a:p>
        </p:txBody>
      </p:sp>
      <p:sp>
        <p:nvSpPr>
          <p:cNvPr id="36" name="object 3">
            <a:extLst>
              <a:ext uri="{FF2B5EF4-FFF2-40B4-BE49-F238E27FC236}">
                <a16:creationId xmlns:a16="http://schemas.microsoft.com/office/drawing/2014/main" id="{D9461235-C4A5-4CFB-BDC3-619E5E44ACC1}"/>
              </a:ext>
            </a:extLst>
          </p:cNvPr>
          <p:cNvSpPr/>
          <p:nvPr/>
        </p:nvSpPr>
        <p:spPr>
          <a:xfrm>
            <a:off x="10363199" y="3086099"/>
            <a:ext cx="500380" cy="571500"/>
          </a:xfrm>
          <a:custGeom>
            <a:avLst/>
            <a:gdLst/>
            <a:ahLst/>
            <a:cxnLst/>
            <a:rect l="l" t="t" r="r" b="b"/>
            <a:pathLst>
              <a:path w="500379" h="571500">
                <a:moveTo>
                  <a:pt x="250031" y="232171"/>
                </a:moveTo>
                <a:lnTo>
                  <a:pt x="183567" y="228983"/>
                </a:lnTo>
                <a:lnTo>
                  <a:pt x="123841" y="219984"/>
                </a:lnTo>
                <a:lnTo>
                  <a:pt x="73237" y="206024"/>
                </a:lnTo>
                <a:lnTo>
                  <a:pt x="34139" y="187953"/>
                </a:lnTo>
                <a:lnTo>
                  <a:pt x="0" y="142875"/>
                </a:lnTo>
                <a:lnTo>
                  <a:pt x="0" y="89296"/>
                </a:lnTo>
                <a:lnTo>
                  <a:pt x="34139" y="44218"/>
                </a:lnTo>
                <a:lnTo>
                  <a:pt x="73237" y="26147"/>
                </a:lnTo>
                <a:lnTo>
                  <a:pt x="123841" y="12187"/>
                </a:lnTo>
                <a:lnTo>
                  <a:pt x="183567" y="3188"/>
                </a:lnTo>
                <a:lnTo>
                  <a:pt x="250031" y="0"/>
                </a:lnTo>
                <a:lnTo>
                  <a:pt x="316494" y="3188"/>
                </a:lnTo>
                <a:lnTo>
                  <a:pt x="376220" y="12187"/>
                </a:lnTo>
                <a:lnTo>
                  <a:pt x="426825" y="26147"/>
                </a:lnTo>
                <a:lnTo>
                  <a:pt x="465922" y="44218"/>
                </a:lnTo>
                <a:lnTo>
                  <a:pt x="500062" y="89296"/>
                </a:lnTo>
                <a:lnTo>
                  <a:pt x="500062" y="142875"/>
                </a:lnTo>
                <a:lnTo>
                  <a:pt x="465922" y="187953"/>
                </a:lnTo>
                <a:lnTo>
                  <a:pt x="426825" y="206024"/>
                </a:lnTo>
                <a:lnTo>
                  <a:pt x="376220" y="219984"/>
                </a:lnTo>
                <a:lnTo>
                  <a:pt x="316494" y="228983"/>
                </a:lnTo>
                <a:lnTo>
                  <a:pt x="250031" y="232171"/>
                </a:lnTo>
                <a:close/>
              </a:path>
              <a:path w="500379" h="571500">
                <a:moveTo>
                  <a:pt x="250031" y="410765"/>
                </a:moveTo>
                <a:lnTo>
                  <a:pt x="183567" y="407577"/>
                </a:lnTo>
                <a:lnTo>
                  <a:pt x="123841" y="398578"/>
                </a:lnTo>
                <a:lnTo>
                  <a:pt x="73237" y="384618"/>
                </a:lnTo>
                <a:lnTo>
                  <a:pt x="34139" y="366547"/>
                </a:lnTo>
                <a:lnTo>
                  <a:pt x="0" y="321468"/>
                </a:lnTo>
                <a:lnTo>
                  <a:pt x="0" y="207726"/>
                </a:lnTo>
                <a:lnTo>
                  <a:pt x="13242" y="217062"/>
                </a:lnTo>
                <a:lnTo>
                  <a:pt x="28040" y="225488"/>
                </a:lnTo>
                <a:lnTo>
                  <a:pt x="101697" y="251597"/>
                </a:lnTo>
                <a:lnTo>
                  <a:pt x="147395" y="260467"/>
                </a:lnTo>
                <a:lnTo>
                  <a:pt x="197196" y="265989"/>
                </a:lnTo>
                <a:lnTo>
                  <a:pt x="250031" y="267890"/>
                </a:lnTo>
                <a:lnTo>
                  <a:pt x="500062" y="267890"/>
                </a:lnTo>
                <a:lnTo>
                  <a:pt x="500062" y="321468"/>
                </a:lnTo>
                <a:lnTo>
                  <a:pt x="465922" y="366547"/>
                </a:lnTo>
                <a:lnTo>
                  <a:pt x="426825" y="384618"/>
                </a:lnTo>
                <a:lnTo>
                  <a:pt x="376220" y="398578"/>
                </a:lnTo>
                <a:lnTo>
                  <a:pt x="316494" y="407577"/>
                </a:lnTo>
                <a:lnTo>
                  <a:pt x="250031" y="410765"/>
                </a:lnTo>
                <a:close/>
              </a:path>
              <a:path w="500379" h="571500">
                <a:moveTo>
                  <a:pt x="500062" y="267890"/>
                </a:moveTo>
                <a:lnTo>
                  <a:pt x="250031" y="267890"/>
                </a:lnTo>
                <a:lnTo>
                  <a:pt x="302866" y="265989"/>
                </a:lnTo>
                <a:lnTo>
                  <a:pt x="352666" y="260467"/>
                </a:lnTo>
                <a:lnTo>
                  <a:pt x="398365" y="251597"/>
                </a:lnTo>
                <a:lnTo>
                  <a:pt x="438894" y="239650"/>
                </a:lnTo>
                <a:lnTo>
                  <a:pt x="486753" y="217062"/>
                </a:lnTo>
                <a:lnTo>
                  <a:pt x="500062" y="207726"/>
                </a:lnTo>
                <a:lnTo>
                  <a:pt x="500062" y="267890"/>
                </a:lnTo>
                <a:close/>
              </a:path>
              <a:path w="500379" h="571500">
                <a:moveTo>
                  <a:pt x="250031" y="571500"/>
                </a:moveTo>
                <a:lnTo>
                  <a:pt x="183567" y="568311"/>
                </a:lnTo>
                <a:lnTo>
                  <a:pt x="123841" y="559312"/>
                </a:lnTo>
                <a:lnTo>
                  <a:pt x="73237" y="545352"/>
                </a:lnTo>
                <a:lnTo>
                  <a:pt x="34139" y="527281"/>
                </a:lnTo>
                <a:lnTo>
                  <a:pt x="0" y="482203"/>
                </a:lnTo>
                <a:lnTo>
                  <a:pt x="0" y="386320"/>
                </a:lnTo>
                <a:lnTo>
                  <a:pt x="13242" y="395656"/>
                </a:lnTo>
                <a:lnTo>
                  <a:pt x="28040" y="404082"/>
                </a:lnTo>
                <a:lnTo>
                  <a:pt x="101697" y="430191"/>
                </a:lnTo>
                <a:lnTo>
                  <a:pt x="147395" y="439061"/>
                </a:lnTo>
                <a:lnTo>
                  <a:pt x="197196" y="444583"/>
                </a:lnTo>
                <a:lnTo>
                  <a:pt x="250031" y="446484"/>
                </a:lnTo>
                <a:lnTo>
                  <a:pt x="500062" y="446484"/>
                </a:lnTo>
                <a:lnTo>
                  <a:pt x="500062" y="482203"/>
                </a:lnTo>
                <a:lnTo>
                  <a:pt x="465922" y="527281"/>
                </a:lnTo>
                <a:lnTo>
                  <a:pt x="426825" y="545352"/>
                </a:lnTo>
                <a:lnTo>
                  <a:pt x="376220" y="559312"/>
                </a:lnTo>
                <a:lnTo>
                  <a:pt x="316494" y="568311"/>
                </a:lnTo>
                <a:lnTo>
                  <a:pt x="250031" y="571500"/>
                </a:lnTo>
                <a:close/>
              </a:path>
              <a:path w="500379" h="571500">
                <a:moveTo>
                  <a:pt x="500062" y="446484"/>
                </a:moveTo>
                <a:lnTo>
                  <a:pt x="250031" y="446484"/>
                </a:lnTo>
                <a:lnTo>
                  <a:pt x="302866" y="444583"/>
                </a:lnTo>
                <a:lnTo>
                  <a:pt x="352666" y="439061"/>
                </a:lnTo>
                <a:lnTo>
                  <a:pt x="398365" y="430191"/>
                </a:lnTo>
                <a:lnTo>
                  <a:pt x="438894" y="418244"/>
                </a:lnTo>
                <a:lnTo>
                  <a:pt x="486753" y="395656"/>
                </a:lnTo>
                <a:lnTo>
                  <a:pt x="500062" y="386320"/>
                </a:lnTo>
                <a:lnTo>
                  <a:pt x="500062" y="446484"/>
                </a:lnTo>
                <a:close/>
              </a:path>
            </a:pathLst>
          </a:custGeom>
          <a:solidFill>
            <a:srgbClr val="000000">
              <a:alpha val="3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7" name="object 14">
            <a:extLst>
              <a:ext uri="{FF2B5EF4-FFF2-40B4-BE49-F238E27FC236}">
                <a16:creationId xmlns:a16="http://schemas.microsoft.com/office/drawing/2014/main" id="{1D82DB50-E734-4362-B107-C0C546D64EB6}"/>
              </a:ext>
            </a:extLst>
          </p:cNvPr>
          <p:cNvGrpSpPr/>
          <p:nvPr/>
        </p:nvGrpSpPr>
        <p:grpSpPr>
          <a:xfrm>
            <a:off x="609599" y="2057399"/>
            <a:ext cx="5372100" cy="838200"/>
            <a:chOff x="609599" y="2057399"/>
            <a:chExt cx="5372100" cy="838200"/>
          </a:xfrm>
        </p:grpSpPr>
        <p:sp>
          <p:nvSpPr>
            <p:cNvPr id="38" name="object 15">
              <a:extLst>
                <a:ext uri="{FF2B5EF4-FFF2-40B4-BE49-F238E27FC236}">
                  <a16:creationId xmlns:a16="http://schemas.microsoft.com/office/drawing/2014/main" id="{C8192BFA-E4F3-4F5D-A311-BF3F21BDAE28}"/>
                </a:ext>
              </a:extLst>
            </p:cNvPr>
            <p:cNvSpPr/>
            <p:nvPr/>
          </p:nvSpPr>
          <p:spPr>
            <a:xfrm>
              <a:off x="628649" y="2057399"/>
              <a:ext cx="5353050" cy="838200"/>
            </a:xfrm>
            <a:custGeom>
              <a:avLst/>
              <a:gdLst/>
              <a:ahLst/>
              <a:cxnLst/>
              <a:rect l="l" t="t" r="r" b="b"/>
              <a:pathLst>
                <a:path w="5353050" h="838200">
                  <a:moveTo>
                    <a:pt x="5281852" y="838199"/>
                  </a:moveTo>
                  <a:lnTo>
                    <a:pt x="53397" y="838199"/>
                  </a:lnTo>
                  <a:lnTo>
                    <a:pt x="49680" y="837711"/>
                  </a:lnTo>
                  <a:lnTo>
                    <a:pt x="14085" y="812343"/>
                  </a:lnTo>
                  <a:lnTo>
                    <a:pt x="366" y="771958"/>
                  </a:lnTo>
                  <a:lnTo>
                    <a:pt x="0" y="767003"/>
                  </a:lnTo>
                  <a:lnTo>
                    <a:pt x="0" y="761999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20" y="2440"/>
                  </a:lnTo>
                  <a:lnTo>
                    <a:pt x="53397" y="0"/>
                  </a:lnTo>
                  <a:lnTo>
                    <a:pt x="5281852" y="0"/>
                  </a:lnTo>
                  <a:lnTo>
                    <a:pt x="5323343" y="15621"/>
                  </a:lnTo>
                  <a:lnTo>
                    <a:pt x="5349162" y="51661"/>
                  </a:lnTo>
                  <a:lnTo>
                    <a:pt x="5353049" y="71196"/>
                  </a:lnTo>
                  <a:lnTo>
                    <a:pt x="5353049" y="767003"/>
                  </a:lnTo>
                  <a:lnTo>
                    <a:pt x="5337426" y="808494"/>
                  </a:lnTo>
                  <a:lnTo>
                    <a:pt x="5301387" y="834313"/>
                  </a:lnTo>
                  <a:lnTo>
                    <a:pt x="5286807" y="837711"/>
                  </a:lnTo>
                  <a:lnTo>
                    <a:pt x="5281852" y="8381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16">
              <a:extLst>
                <a:ext uri="{FF2B5EF4-FFF2-40B4-BE49-F238E27FC236}">
                  <a16:creationId xmlns:a16="http://schemas.microsoft.com/office/drawing/2014/main" id="{815BF41E-0366-4618-A347-9BC11AFBB57E}"/>
                </a:ext>
              </a:extLst>
            </p:cNvPr>
            <p:cNvSpPr/>
            <p:nvPr/>
          </p:nvSpPr>
          <p:spPr>
            <a:xfrm>
              <a:off x="609599" y="2057677"/>
              <a:ext cx="70485" cy="838200"/>
            </a:xfrm>
            <a:custGeom>
              <a:avLst/>
              <a:gdLst/>
              <a:ahLst/>
              <a:cxnLst/>
              <a:rect l="l" t="t" r="r" b="b"/>
              <a:pathLst>
                <a:path w="70484" h="838200">
                  <a:moveTo>
                    <a:pt x="70449" y="837644"/>
                  </a:moveTo>
                  <a:lnTo>
                    <a:pt x="33857" y="825091"/>
                  </a:lnTo>
                  <a:lnTo>
                    <a:pt x="5800" y="790882"/>
                  </a:lnTo>
                  <a:lnTo>
                    <a:pt x="0" y="7617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761722"/>
                  </a:lnTo>
                  <a:lnTo>
                    <a:pt x="44514" y="804064"/>
                  </a:lnTo>
                  <a:lnTo>
                    <a:pt x="66287" y="835988"/>
                  </a:lnTo>
                  <a:lnTo>
                    <a:pt x="70449" y="837644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17">
              <a:extLst>
                <a:ext uri="{FF2B5EF4-FFF2-40B4-BE49-F238E27FC236}">
                  <a16:creationId xmlns:a16="http://schemas.microsoft.com/office/drawing/2014/main" id="{38C0403C-1112-4B39-96C9-670D9CEAFF25}"/>
                </a:ext>
              </a:extLst>
            </p:cNvPr>
            <p:cNvSpPr/>
            <p:nvPr/>
          </p:nvSpPr>
          <p:spPr>
            <a:xfrm>
              <a:off x="800100" y="22478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36086" y="457199"/>
                  </a:moveTo>
                  <a:lnTo>
                    <a:pt x="221113" y="457199"/>
                  </a:lnTo>
                  <a:lnTo>
                    <a:pt x="213644" y="456832"/>
                  </a:lnTo>
                  <a:lnTo>
                    <a:pt x="169405" y="449529"/>
                  </a:lnTo>
                  <a:lnTo>
                    <a:pt x="127441" y="433736"/>
                  </a:lnTo>
                  <a:lnTo>
                    <a:pt x="89365" y="410059"/>
                  </a:lnTo>
                  <a:lnTo>
                    <a:pt x="56639" y="379409"/>
                  </a:lnTo>
                  <a:lnTo>
                    <a:pt x="30522" y="342963"/>
                  </a:lnTo>
                  <a:lnTo>
                    <a:pt x="12016" y="302123"/>
                  </a:lnTo>
                  <a:lnTo>
                    <a:pt x="1834" y="258457"/>
                  </a:lnTo>
                  <a:lnTo>
                    <a:pt x="0" y="236086"/>
                  </a:lnTo>
                  <a:lnTo>
                    <a:pt x="0" y="221113"/>
                  </a:lnTo>
                  <a:lnTo>
                    <a:pt x="5852" y="176658"/>
                  </a:lnTo>
                  <a:lnTo>
                    <a:pt x="20266" y="134201"/>
                  </a:lnTo>
                  <a:lnTo>
                    <a:pt x="42685" y="95371"/>
                  </a:lnTo>
                  <a:lnTo>
                    <a:pt x="72249" y="61661"/>
                  </a:lnTo>
                  <a:lnTo>
                    <a:pt x="107821" y="34366"/>
                  </a:lnTo>
                  <a:lnTo>
                    <a:pt x="148035" y="14535"/>
                  </a:lnTo>
                  <a:lnTo>
                    <a:pt x="191345" y="2931"/>
                  </a:lnTo>
                  <a:lnTo>
                    <a:pt x="221113" y="0"/>
                  </a:lnTo>
                  <a:lnTo>
                    <a:pt x="236086" y="0"/>
                  </a:lnTo>
                  <a:lnTo>
                    <a:pt x="280540" y="5853"/>
                  </a:lnTo>
                  <a:lnTo>
                    <a:pt x="322998" y="20266"/>
                  </a:lnTo>
                  <a:lnTo>
                    <a:pt x="361828" y="42685"/>
                  </a:lnTo>
                  <a:lnTo>
                    <a:pt x="395538" y="72249"/>
                  </a:lnTo>
                  <a:lnTo>
                    <a:pt x="422833" y="107821"/>
                  </a:lnTo>
                  <a:lnTo>
                    <a:pt x="442663" y="148035"/>
                  </a:lnTo>
                  <a:lnTo>
                    <a:pt x="454267" y="191345"/>
                  </a:lnTo>
                  <a:lnTo>
                    <a:pt x="457199" y="221113"/>
                  </a:lnTo>
                  <a:lnTo>
                    <a:pt x="457199" y="228599"/>
                  </a:lnTo>
                  <a:lnTo>
                    <a:pt x="457199" y="236086"/>
                  </a:lnTo>
                  <a:lnTo>
                    <a:pt x="451346" y="280540"/>
                  </a:lnTo>
                  <a:lnTo>
                    <a:pt x="436933" y="322998"/>
                  </a:lnTo>
                  <a:lnTo>
                    <a:pt x="414514" y="361827"/>
                  </a:lnTo>
                  <a:lnTo>
                    <a:pt x="384950" y="395538"/>
                  </a:lnTo>
                  <a:lnTo>
                    <a:pt x="349378" y="422833"/>
                  </a:lnTo>
                  <a:lnTo>
                    <a:pt x="309164" y="442663"/>
                  </a:lnTo>
                  <a:lnTo>
                    <a:pt x="265854" y="454267"/>
                  </a:lnTo>
                  <a:lnTo>
                    <a:pt x="243555" y="456832"/>
                  </a:lnTo>
                  <a:lnTo>
                    <a:pt x="236086" y="4571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1" name="object 18">
              <a:extLst>
                <a:ext uri="{FF2B5EF4-FFF2-40B4-BE49-F238E27FC236}">
                  <a16:creationId xmlns:a16="http://schemas.microsoft.com/office/drawing/2014/main" id="{FDB24C3C-3F31-4637-89AC-2A852548A659}"/>
                </a:ext>
              </a:extLst>
            </p:cNvPr>
            <p:cNvSpPr/>
            <p:nvPr/>
          </p:nvSpPr>
          <p:spPr>
            <a:xfrm>
              <a:off x="885824" y="2376487"/>
              <a:ext cx="285750" cy="200025"/>
            </a:xfrm>
            <a:custGeom>
              <a:avLst/>
              <a:gdLst/>
              <a:ahLst/>
              <a:cxnLst/>
              <a:rect l="l" t="t" r="r" b="b"/>
              <a:pathLst>
                <a:path w="285750" h="200025">
                  <a:moveTo>
                    <a:pt x="57150" y="142875"/>
                  </a:moveTo>
                  <a:lnTo>
                    <a:pt x="28575" y="142875"/>
                  </a:lnTo>
                  <a:lnTo>
                    <a:pt x="28575" y="28575"/>
                  </a:lnTo>
                  <a:lnTo>
                    <a:pt x="30823" y="17461"/>
                  </a:lnTo>
                  <a:lnTo>
                    <a:pt x="36952" y="8377"/>
                  </a:lnTo>
                  <a:lnTo>
                    <a:pt x="46036" y="2248"/>
                  </a:lnTo>
                  <a:lnTo>
                    <a:pt x="57150" y="0"/>
                  </a:lnTo>
                  <a:lnTo>
                    <a:pt x="228600" y="0"/>
                  </a:lnTo>
                  <a:lnTo>
                    <a:pt x="239713" y="2248"/>
                  </a:lnTo>
                  <a:lnTo>
                    <a:pt x="248797" y="8377"/>
                  </a:lnTo>
                  <a:lnTo>
                    <a:pt x="254926" y="17461"/>
                  </a:lnTo>
                  <a:lnTo>
                    <a:pt x="257175" y="28575"/>
                  </a:lnTo>
                  <a:lnTo>
                    <a:pt x="57150" y="28575"/>
                  </a:lnTo>
                  <a:lnTo>
                    <a:pt x="57150" y="142875"/>
                  </a:lnTo>
                  <a:close/>
                </a:path>
                <a:path w="285750" h="200025">
                  <a:moveTo>
                    <a:pt x="257175" y="142875"/>
                  </a:moveTo>
                  <a:lnTo>
                    <a:pt x="228600" y="142875"/>
                  </a:lnTo>
                  <a:lnTo>
                    <a:pt x="228600" y="28575"/>
                  </a:lnTo>
                  <a:lnTo>
                    <a:pt x="257175" y="28575"/>
                  </a:lnTo>
                  <a:lnTo>
                    <a:pt x="257175" y="142875"/>
                  </a:lnTo>
                  <a:close/>
                </a:path>
                <a:path w="285750" h="200025">
                  <a:moveTo>
                    <a:pt x="121265" y="125997"/>
                  </a:moveTo>
                  <a:lnTo>
                    <a:pt x="114434" y="125997"/>
                  </a:lnTo>
                  <a:lnTo>
                    <a:pt x="110326" y="121845"/>
                  </a:lnTo>
                  <a:lnTo>
                    <a:pt x="84698" y="96217"/>
                  </a:lnTo>
                  <a:lnTo>
                    <a:pt x="84698" y="89430"/>
                  </a:lnTo>
                  <a:lnTo>
                    <a:pt x="88895" y="85278"/>
                  </a:lnTo>
                  <a:lnTo>
                    <a:pt x="114523" y="59650"/>
                  </a:lnTo>
                  <a:lnTo>
                    <a:pt x="121309" y="59650"/>
                  </a:lnTo>
                  <a:lnTo>
                    <a:pt x="129614" y="68044"/>
                  </a:lnTo>
                  <a:lnTo>
                    <a:pt x="129659" y="74830"/>
                  </a:lnTo>
                  <a:lnTo>
                    <a:pt x="125462" y="78983"/>
                  </a:lnTo>
                  <a:lnTo>
                    <a:pt x="111621" y="92868"/>
                  </a:lnTo>
                  <a:lnTo>
                    <a:pt x="129614" y="110862"/>
                  </a:lnTo>
                  <a:lnTo>
                    <a:pt x="129659" y="117648"/>
                  </a:lnTo>
                  <a:lnTo>
                    <a:pt x="125462" y="121845"/>
                  </a:lnTo>
                  <a:lnTo>
                    <a:pt x="121265" y="125997"/>
                  </a:lnTo>
                  <a:close/>
                </a:path>
                <a:path w="285750" h="200025">
                  <a:moveTo>
                    <a:pt x="171316" y="125997"/>
                  </a:moveTo>
                  <a:lnTo>
                    <a:pt x="164440" y="125997"/>
                  </a:lnTo>
                  <a:lnTo>
                    <a:pt x="156180" y="117648"/>
                  </a:lnTo>
                  <a:lnTo>
                    <a:pt x="156135" y="110862"/>
                  </a:lnTo>
                  <a:lnTo>
                    <a:pt x="160332" y="106709"/>
                  </a:lnTo>
                  <a:lnTo>
                    <a:pt x="174173" y="92868"/>
                  </a:lnTo>
                  <a:lnTo>
                    <a:pt x="156135" y="74830"/>
                  </a:lnTo>
                  <a:lnTo>
                    <a:pt x="156135" y="68044"/>
                  </a:lnTo>
                  <a:lnTo>
                    <a:pt x="164619" y="59650"/>
                  </a:lnTo>
                  <a:lnTo>
                    <a:pt x="171271" y="59650"/>
                  </a:lnTo>
                  <a:lnTo>
                    <a:pt x="175424" y="63847"/>
                  </a:lnTo>
                  <a:lnTo>
                    <a:pt x="179665" y="68044"/>
                  </a:lnTo>
                  <a:lnTo>
                    <a:pt x="201051" y="89430"/>
                  </a:lnTo>
                  <a:lnTo>
                    <a:pt x="201096" y="96217"/>
                  </a:lnTo>
                  <a:lnTo>
                    <a:pt x="171316" y="125997"/>
                  </a:lnTo>
                  <a:close/>
                </a:path>
                <a:path w="285750" h="200025">
                  <a:moveTo>
                    <a:pt x="251460" y="200025"/>
                  </a:moveTo>
                  <a:lnTo>
                    <a:pt x="34290" y="200025"/>
                  </a:lnTo>
                  <a:lnTo>
                    <a:pt x="20945" y="197329"/>
                  </a:lnTo>
                  <a:lnTo>
                    <a:pt x="10045" y="189979"/>
                  </a:lnTo>
                  <a:lnTo>
                    <a:pt x="2695" y="179079"/>
                  </a:lnTo>
                  <a:lnTo>
                    <a:pt x="0" y="165735"/>
                  </a:lnTo>
                  <a:lnTo>
                    <a:pt x="0" y="161002"/>
                  </a:lnTo>
                  <a:lnTo>
                    <a:pt x="3839" y="157162"/>
                  </a:lnTo>
                  <a:lnTo>
                    <a:pt x="281910" y="157162"/>
                  </a:lnTo>
                  <a:lnTo>
                    <a:pt x="285750" y="161002"/>
                  </a:lnTo>
                  <a:lnTo>
                    <a:pt x="285750" y="165735"/>
                  </a:lnTo>
                  <a:lnTo>
                    <a:pt x="283054" y="179079"/>
                  </a:lnTo>
                  <a:lnTo>
                    <a:pt x="275704" y="189979"/>
                  </a:lnTo>
                  <a:lnTo>
                    <a:pt x="264804" y="197329"/>
                  </a:lnTo>
                  <a:lnTo>
                    <a:pt x="251460" y="200025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42" name="object 19">
            <a:extLst>
              <a:ext uri="{FF2B5EF4-FFF2-40B4-BE49-F238E27FC236}">
                <a16:creationId xmlns:a16="http://schemas.microsoft.com/office/drawing/2014/main" id="{EA917ABA-9416-46C2-8C30-4C7C5FF7F42D}"/>
              </a:ext>
            </a:extLst>
          </p:cNvPr>
          <p:cNvSpPr txBox="1"/>
          <p:nvPr/>
        </p:nvSpPr>
        <p:spPr>
          <a:xfrm>
            <a:off x="1435099" y="2132832"/>
            <a:ext cx="2237888" cy="332783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700" b="1" dirty="0" err="1">
                <a:solidFill>
                  <a:srgbClr val="0052C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algun Gothic"/>
              </a:rPr>
              <a:t>프론트엔드</a:t>
            </a:r>
            <a:endParaRPr sz="17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Malgun Gothic"/>
            </a:endParaRPr>
          </a:p>
        </p:txBody>
      </p:sp>
      <p:grpSp>
        <p:nvGrpSpPr>
          <p:cNvPr id="43" name="object 20">
            <a:extLst>
              <a:ext uri="{FF2B5EF4-FFF2-40B4-BE49-F238E27FC236}">
                <a16:creationId xmlns:a16="http://schemas.microsoft.com/office/drawing/2014/main" id="{451E45AE-C932-4FB8-B6C0-EB56174A1282}"/>
              </a:ext>
            </a:extLst>
          </p:cNvPr>
          <p:cNvGrpSpPr/>
          <p:nvPr/>
        </p:nvGrpSpPr>
        <p:grpSpPr>
          <a:xfrm>
            <a:off x="6210299" y="2057399"/>
            <a:ext cx="5372100" cy="838200"/>
            <a:chOff x="6210299" y="2057399"/>
            <a:chExt cx="5372100" cy="838200"/>
          </a:xfrm>
        </p:grpSpPr>
        <p:sp>
          <p:nvSpPr>
            <p:cNvPr id="44" name="object 21">
              <a:extLst>
                <a:ext uri="{FF2B5EF4-FFF2-40B4-BE49-F238E27FC236}">
                  <a16:creationId xmlns:a16="http://schemas.microsoft.com/office/drawing/2014/main" id="{A9374871-E7D3-4029-A202-EE0D398B4ABE}"/>
                </a:ext>
              </a:extLst>
            </p:cNvPr>
            <p:cNvSpPr/>
            <p:nvPr/>
          </p:nvSpPr>
          <p:spPr>
            <a:xfrm>
              <a:off x="6229349" y="2057399"/>
              <a:ext cx="5353050" cy="838200"/>
            </a:xfrm>
            <a:custGeom>
              <a:avLst/>
              <a:gdLst/>
              <a:ahLst/>
              <a:cxnLst/>
              <a:rect l="l" t="t" r="r" b="b"/>
              <a:pathLst>
                <a:path w="5353050" h="838200">
                  <a:moveTo>
                    <a:pt x="5281852" y="838199"/>
                  </a:moveTo>
                  <a:lnTo>
                    <a:pt x="53397" y="838199"/>
                  </a:lnTo>
                  <a:lnTo>
                    <a:pt x="49680" y="837711"/>
                  </a:lnTo>
                  <a:lnTo>
                    <a:pt x="14084" y="812343"/>
                  </a:lnTo>
                  <a:lnTo>
                    <a:pt x="365" y="771958"/>
                  </a:lnTo>
                  <a:lnTo>
                    <a:pt x="0" y="767003"/>
                  </a:lnTo>
                  <a:lnTo>
                    <a:pt x="0" y="761999"/>
                  </a:lnTo>
                  <a:lnTo>
                    <a:pt x="0" y="71196"/>
                  </a:lnTo>
                  <a:lnTo>
                    <a:pt x="11714" y="29705"/>
                  </a:lnTo>
                  <a:lnTo>
                    <a:pt x="42319" y="2440"/>
                  </a:lnTo>
                  <a:lnTo>
                    <a:pt x="53397" y="0"/>
                  </a:lnTo>
                  <a:lnTo>
                    <a:pt x="5281852" y="0"/>
                  </a:lnTo>
                  <a:lnTo>
                    <a:pt x="5323342" y="15621"/>
                  </a:lnTo>
                  <a:lnTo>
                    <a:pt x="5349161" y="51661"/>
                  </a:lnTo>
                  <a:lnTo>
                    <a:pt x="5353048" y="71196"/>
                  </a:lnTo>
                  <a:lnTo>
                    <a:pt x="5353048" y="767003"/>
                  </a:lnTo>
                  <a:lnTo>
                    <a:pt x="5337426" y="808494"/>
                  </a:lnTo>
                  <a:lnTo>
                    <a:pt x="5301386" y="834313"/>
                  </a:lnTo>
                  <a:lnTo>
                    <a:pt x="5286807" y="837711"/>
                  </a:lnTo>
                  <a:lnTo>
                    <a:pt x="5281852" y="8381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22">
              <a:extLst>
                <a:ext uri="{FF2B5EF4-FFF2-40B4-BE49-F238E27FC236}">
                  <a16:creationId xmlns:a16="http://schemas.microsoft.com/office/drawing/2014/main" id="{992932E2-B262-4D7A-BAE6-B76EE168F2D1}"/>
                </a:ext>
              </a:extLst>
            </p:cNvPr>
            <p:cNvSpPr/>
            <p:nvPr/>
          </p:nvSpPr>
          <p:spPr>
            <a:xfrm>
              <a:off x="6210299" y="2057677"/>
              <a:ext cx="70485" cy="838200"/>
            </a:xfrm>
            <a:custGeom>
              <a:avLst/>
              <a:gdLst/>
              <a:ahLst/>
              <a:cxnLst/>
              <a:rect l="l" t="t" r="r" b="b"/>
              <a:pathLst>
                <a:path w="70485" h="838200">
                  <a:moveTo>
                    <a:pt x="70449" y="837644"/>
                  </a:moveTo>
                  <a:lnTo>
                    <a:pt x="33857" y="825091"/>
                  </a:lnTo>
                  <a:lnTo>
                    <a:pt x="5800" y="790882"/>
                  </a:lnTo>
                  <a:lnTo>
                    <a:pt x="0" y="761722"/>
                  </a:lnTo>
                  <a:lnTo>
                    <a:pt x="0" y="75922"/>
                  </a:lnTo>
                  <a:lnTo>
                    <a:pt x="12829" y="33579"/>
                  </a:lnTo>
                  <a:lnTo>
                    <a:pt x="47038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0999" y="46761"/>
                  </a:lnTo>
                  <a:lnTo>
                    <a:pt x="38100" y="75922"/>
                  </a:lnTo>
                  <a:lnTo>
                    <a:pt x="38100" y="761722"/>
                  </a:lnTo>
                  <a:lnTo>
                    <a:pt x="44514" y="804064"/>
                  </a:lnTo>
                  <a:lnTo>
                    <a:pt x="66287" y="835988"/>
                  </a:lnTo>
                  <a:lnTo>
                    <a:pt x="70449" y="837644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23">
              <a:extLst>
                <a:ext uri="{FF2B5EF4-FFF2-40B4-BE49-F238E27FC236}">
                  <a16:creationId xmlns:a16="http://schemas.microsoft.com/office/drawing/2014/main" id="{5FB95F02-39DA-43A0-A07F-21FD900E006A}"/>
                </a:ext>
              </a:extLst>
            </p:cNvPr>
            <p:cNvSpPr/>
            <p:nvPr/>
          </p:nvSpPr>
          <p:spPr>
            <a:xfrm>
              <a:off x="6400800" y="22478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36086" y="457199"/>
                  </a:moveTo>
                  <a:lnTo>
                    <a:pt x="221112" y="457199"/>
                  </a:lnTo>
                  <a:lnTo>
                    <a:pt x="213643" y="456832"/>
                  </a:lnTo>
                  <a:lnTo>
                    <a:pt x="169404" y="449529"/>
                  </a:lnTo>
                  <a:lnTo>
                    <a:pt x="127441" y="433736"/>
                  </a:lnTo>
                  <a:lnTo>
                    <a:pt x="89364" y="410059"/>
                  </a:lnTo>
                  <a:lnTo>
                    <a:pt x="56638" y="379409"/>
                  </a:lnTo>
                  <a:lnTo>
                    <a:pt x="30521" y="342963"/>
                  </a:lnTo>
                  <a:lnTo>
                    <a:pt x="12016" y="302123"/>
                  </a:lnTo>
                  <a:lnTo>
                    <a:pt x="1834" y="258457"/>
                  </a:lnTo>
                  <a:lnTo>
                    <a:pt x="0" y="236086"/>
                  </a:lnTo>
                  <a:lnTo>
                    <a:pt x="0" y="221113"/>
                  </a:lnTo>
                  <a:lnTo>
                    <a:pt x="5852" y="176658"/>
                  </a:lnTo>
                  <a:lnTo>
                    <a:pt x="20265" y="134201"/>
                  </a:lnTo>
                  <a:lnTo>
                    <a:pt x="42684" y="95371"/>
                  </a:lnTo>
                  <a:lnTo>
                    <a:pt x="72249" y="61661"/>
                  </a:lnTo>
                  <a:lnTo>
                    <a:pt x="107820" y="34366"/>
                  </a:lnTo>
                  <a:lnTo>
                    <a:pt x="148034" y="14535"/>
                  </a:lnTo>
                  <a:lnTo>
                    <a:pt x="191344" y="2931"/>
                  </a:lnTo>
                  <a:lnTo>
                    <a:pt x="221112" y="0"/>
                  </a:lnTo>
                  <a:lnTo>
                    <a:pt x="236086" y="0"/>
                  </a:lnTo>
                  <a:lnTo>
                    <a:pt x="280539" y="5853"/>
                  </a:lnTo>
                  <a:lnTo>
                    <a:pt x="322997" y="20266"/>
                  </a:lnTo>
                  <a:lnTo>
                    <a:pt x="361827" y="42685"/>
                  </a:lnTo>
                  <a:lnTo>
                    <a:pt x="395538" y="72249"/>
                  </a:lnTo>
                  <a:lnTo>
                    <a:pt x="422832" y="107821"/>
                  </a:lnTo>
                  <a:lnTo>
                    <a:pt x="442663" y="148035"/>
                  </a:lnTo>
                  <a:lnTo>
                    <a:pt x="454267" y="191345"/>
                  </a:lnTo>
                  <a:lnTo>
                    <a:pt x="457199" y="221113"/>
                  </a:lnTo>
                  <a:lnTo>
                    <a:pt x="457199" y="228599"/>
                  </a:lnTo>
                  <a:lnTo>
                    <a:pt x="457199" y="236086"/>
                  </a:lnTo>
                  <a:lnTo>
                    <a:pt x="451346" y="280540"/>
                  </a:lnTo>
                  <a:lnTo>
                    <a:pt x="436933" y="322998"/>
                  </a:lnTo>
                  <a:lnTo>
                    <a:pt x="414513" y="361827"/>
                  </a:lnTo>
                  <a:lnTo>
                    <a:pt x="384949" y="395538"/>
                  </a:lnTo>
                  <a:lnTo>
                    <a:pt x="349377" y="422833"/>
                  </a:lnTo>
                  <a:lnTo>
                    <a:pt x="309163" y="442663"/>
                  </a:lnTo>
                  <a:lnTo>
                    <a:pt x="265854" y="454267"/>
                  </a:lnTo>
                  <a:lnTo>
                    <a:pt x="243555" y="456832"/>
                  </a:lnTo>
                  <a:lnTo>
                    <a:pt x="236086" y="4571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24">
              <a:extLst>
                <a:ext uri="{FF2B5EF4-FFF2-40B4-BE49-F238E27FC236}">
                  <a16:creationId xmlns:a16="http://schemas.microsoft.com/office/drawing/2014/main" id="{EB9FCA40-6A14-4664-9EB9-2C951008B8DF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15099" y="2376487"/>
              <a:ext cx="228600" cy="200025"/>
            </a:xfrm>
            <a:prstGeom prst="rect">
              <a:avLst/>
            </a:prstGeom>
          </p:spPr>
        </p:pic>
      </p:grpSp>
      <p:sp>
        <p:nvSpPr>
          <p:cNvPr id="48" name="object 25">
            <a:extLst>
              <a:ext uri="{FF2B5EF4-FFF2-40B4-BE49-F238E27FC236}">
                <a16:creationId xmlns:a16="http://schemas.microsoft.com/office/drawing/2014/main" id="{C49D1F01-EA21-48C0-87E9-BE29BE5ACB06}"/>
              </a:ext>
            </a:extLst>
          </p:cNvPr>
          <p:cNvSpPr txBox="1"/>
          <p:nvPr/>
        </p:nvSpPr>
        <p:spPr>
          <a:xfrm>
            <a:off x="7035800" y="2132832"/>
            <a:ext cx="1570033" cy="332783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700" b="1" dirty="0" err="1">
                <a:solidFill>
                  <a:srgbClr val="0052C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algun Gothic"/>
              </a:rPr>
              <a:t>백엔드</a:t>
            </a:r>
            <a:endParaRPr sz="17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Malgun Gothic"/>
            </a:endParaRPr>
          </a:p>
        </p:txBody>
      </p:sp>
      <p:grpSp>
        <p:nvGrpSpPr>
          <p:cNvPr id="49" name="object 26">
            <a:extLst>
              <a:ext uri="{FF2B5EF4-FFF2-40B4-BE49-F238E27FC236}">
                <a16:creationId xmlns:a16="http://schemas.microsoft.com/office/drawing/2014/main" id="{96F395AF-21C7-4EBC-83EA-21CEDD68D544}"/>
              </a:ext>
            </a:extLst>
          </p:cNvPr>
          <p:cNvGrpSpPr/>
          <p:nvPr/>
        </p:nvGrpSpPr>
        <p:grpSpPr>
          <a:xfrm>
            <a:off x="609599" y="3124199"/>
            <a:ext cx="5372100" cy="838200"/>
            <a:chOff x="609599" y="3124199"/>
            <a:chExt cx="5372100" cy="838200"/>
          </a:xfrm>
        </p:grpSpPr>
        <p:sp>
          <p:nvSpPr>
            <p:cNvPr id="50" name="object 27">
              <a:extLst>
                <a:ext uri="{FF2B5EF4-FFF2-40B4-BE49-F238E27FC236}">
                  <a16:creationId xmlns:a16="http://schemas.microsoft.com/office/drawing/2014/main" id="{1E5F0FDF-6B73-49E2-B144-D0C3F23AC72A}"/>
                </a:ext>
              </a:extLst>
            </p:cNvPr>
            <p:cNvSpPr/>
            <p:nvPr/>
          </p:nvSpPr>
          <p:spPr>
            <a:xfrm>
              <a:off x="628649" y="3124199"/>
              <a:ext cx="5353050" cy="838200"/>
            </a:xfrm>
            <a:custGeom>
              <a:avLst/>
              <a:gdLst/>
              <a:ahLst/>
              <a:cxnLst/>
              <a:rect l="l" t="t" r="r" b="b"/>
              <a:pathLst>
                <a:path w="5353050" h="838200">
                  <a:moveTo>
                    <a:pt x="5281852" y="838199"/>
                  </a:moveTo>
                  <a:lnTo>
                    <a:pt x="53397" y="838199"/>
                  </a:lnTo>
                  <a:lnTo>
                    <a:pt x="49680" y="837711"/>
                  </a:lnTo>
                  <a:lnTo>
                    <a:pt x="14085" y="812343"/>
                  </a:lnTo>
                  <a:lnTo>
                    <a:pt x="366" y="771958"/>
                  </a:lnTo>
                  <a:lnTo>
                    <a:pt x="0" y="767003"/>
                  </a:lnTo>
                  <a:lnTo>
                    <a:pt x="0" y="761999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20" y="2440"/>
                  </a:lnTo>
                  <a:lnTo>
                    <a:pt x="53397" y="0"/>
                  </a:lnTo>
                  <a:lnTo>
                    <a:pt x="5281852" y="0"/>
                  </a:lnTo>
                  <a:lnTo>
                    <a:pt x="5323343" y="15621"/>
                  </a:lnTo>
                  <a:lnTo>
                    <a:pt x="5349162" y="51661"/>
                  </a:lnTo>
                  <a:lnTo>
                    <a:pt x="5353049" y="71196"/>
                  </a:lnTo>
                  <a:lnTo>
                    <a:pt x="5353049" y="767003"/>
                  </a:lnTo>
                  <a:lnTo>
                    <a:pt x="5337426" y="808493"/>
                  </a:lnTo>
                  <a:lnTo>
                    <a:pt x="5301387" y="834313"/>
                  </a:lnTo>
                  <a:lnTo>
                    <a:pt x="5286807" y="837711"/>
                  </a:lnTo>
                  <a:lnTo>
                    <a:pt x="5281852" y="8381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28">
              <a:extLst>
                <a:ext uri="{FF2B5EF4-FFF2-40B4-BE49-F238E27FC236}">
                  <a16:creationId xmlns:a16="http://schemas.microsoft.com/office/drawing/2014/main" id="{4CC9B195-7980-46D8-AABA-CFB48C465BB2}"/>
                </a:ext>
              </a:extLst>
            </p:cNvPr>
            <p:cNvSpPr/>
            <p:nvPr/>
          </p:nvSpPr>
          <p:spPr>
            <a:xfrm>
              <a:off x="609599" y="3124477"/>
              <a:ext cx="70485" cy="838200"/>
            </a:xfrm>
            <a:custGeom>
              <a:avLst/>
              <a:gdLst/>
              <a:ahLst/>
              <a:cxnLst/>
              <a:rect l="l" t="t" r="r" b="b"/>
              <a:pathLst>
                <a:path w="70484" h="838200">
                  <a:moveTo>
                    <a:pt x="70450" y="837644"/>
                  </a:moveTo>
                  <a:lnTo>
                    <a:pt x="33857" y="825091"/>
                  </a:lnTo>
                  <a:lnTo>
                    <a:pt x="5800" y="790882"/>
                  </a:lnTo>
                  <a:lnTo>
                    <a:pt x="0" y="7617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761722"/>
                  </a:lnTo>
                  <a:lnTo>
                    <a:pt x="44514" y="804064"/>
                  </a:lnTo>
                  <a:lnTo>
                    <a:pt x="66287" y="835988"/>
                  </a:lnTo>
                  <a:lnTo>
                    <a:pt x="70450" y="837644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29">
              <a:extLst>
                <a:ext uri="{FF2B5EF4-FFF2-40B4-BE49-F238E27FC236}">
                  <a16:creationId xmlns:a16="http://schemas.microsoft.com/office/drawing/2014/main" id="{69D0EE74-E10F-4A63-ABA7-55BC48790467}"/>
                </a:ext>
              </a:extLst>
            </p:cNvPr>
            <p:cNvSpPr/>
            <p:nvPr/>
          </p:nvSpPr>
          <p:spPr>
            <a:xfrm>
              <a:off x="800100" y="33147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36086" y="457199"/>
                  </a:moveTo>
                  <a:lnTo>
                    <a:pt x="221113" y="457199"/>
                  </a:lnTo>
                  <a:lnTo>
                    <a:pt x="213644" y="456832"/>
                  </a:lnTo>
                  <a:lnTo>
                    <a:pt x="169405" y="449529"/>
                  </a:lnTo>
                  <a:lnTo>
                    <a:pt x="127441" y="433735"/>
                  </a:lnTo>
                  <a:lnTo>
                    <a:pt x="89365" y="410059"/>
                  </a:lnTo>
                  <a:lnTo>
                    <a:pt x="56639" y="379409"/>
                  </a:lnTo>
                  <a:lnTo>
                    <a:pt x="30522" y="342963"/>
                  </a:lnTo>
                  <a:lnTo>
                    <a:pt x="12016" y="302123"/>
                  </a:lnTo>
                  <a:lnTo>
                    <a:pt x="1834" y="258457"/>
                  </a:lnTo>
                  <a:lnTo>
                    <a:pt x="0" y="236086"/>
                  </a:lnTo>
                  <a:lnTo>
                    <a:pt x="0" y="221112"/>
                  </a:lnTo>
                  <a:lnTo>
                    <a:pt x="5852" y="176659"/>
                  </a:lnTo>
                  <a:lnTo>
                    <a:pt x="20266" y="134201"/>
                  </a:lnTo>
                  <a:lnTo>
                    <a:pt x="42685" y="95370"/>
                  </a:lnTo>
                  <a:lnTo>
                    <a:pt x="72249" y="61660"/>
                  </a:lnTo>
                  <a:lnTo>
                    <a:pt x="107821" y="34365"/>
                  </a:lnTo>
                  <a:lnTo>
                    <a:pt x="148035" y="14535"/>
                  </a:lnTo>
                  <a:lnTo>
                    <a:pt x="191345" y="2931"/>
                  </a:lnTo>
                  <a:lnTo>
                    <a:pt x="221113" y="0"/>
                  </a:lnTo>
                  <a:lnTo>
                    <a:pt x="236086" y="0"/>
                  </a:lnTo>
                  <a:lnTo>
                    <a:pt x="280540" y="5852"/>
                  </a:lnTo>
                  <a:lnTo>
                    <a:pt x="322998" y="20265"/>
                  </a:lnTo>
                  <a:lnTo>
                    <a:pt x="361828" y="42684"/>
                  </a:lnTo>
                  <a:lnTo>
                    <a:pt x="395538" y="72248"/>
                  </a:lnTo>
                  <a:lnTo>
                    <a:pt x="422833" y="107821"/>
                  </a:lnTo>
                  <a:lnTo>
                    <a:pt x="442663" y="148034"/>
                  </a:lnTo>
                  <a:lnTo>
                    <a:pt x="454267" y="191345"/>
                  </a:lnTo>
                  <a:lnTo>
                    <a:pt x="457199" y="221112"/>
                  </a:lnTo>
                  <a:lnTo>
                    <a:pt x="457199" y="228599"/>
                  </a:lnTo>
                  <a:lnTo>
                    <a:pt x="457199" y="236086"/>
                  </a:lnTo>
                  <a:lnTo>
                    <a:pt x="451346" y="280540"/>
                  </a:lnTo>
                  <a:lnTo>
                    <a:pt x="436933" y="322997"/>
                  </a:lnTo>
                  <a:lnTo>
                    <a:pt x="414514" y="361828"/>
                  </a:lnTo>
                  <a:lnTo>
                    <a:pt x="384950" y="395538"/>
                  </a:lnTo>
                  <a:lnTo>
                    <a:pt x="349378" y="422833"/>
                  </a:lnTo>
                  <a:lnTo>
                    <a:pt x="309164" y="442663"/>
                  </a:lnTo>
                  <a:lnTo>
                    <a:pt x="265854" y="454267"/>
                  </a:lnTo>
                  <a:lnTo>
                    <a:pt x="243555" y="456832"/>
                  </a:lnTo>
                  <a:lnTo>
                    <a:pt x="236086" y="4571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30">
              <a:extLst>
                <a:ext uri="{FF2B5EF4-FFF2-40B4-BE49-F238E27FC236}">
                  <a16:creationId xmlns:a16="http://schemas.microsoft.com/office/drawing/2014/main" id="{FCF83705-C14E-46DC-B2A4-89DE5BAFE1F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3449" y="3428999"/>
              <a:ext cx="200025" cy="228600"/>
            </a:xfrm>
            <a:prstGeom prst="rect">
              <a:avLst/>
            </a:prstGeom>
          </p:spPr>
        </p:pic>
      </p:grpSp>
      <p:sp>
        <p:nvSpPr>
          <p:cNvPr id="54" name="object 31">
            <a:extLst>
              <a:ext uri="{FF2B5EF4-FFF2-40B4-BE49-F238E27FC236}">
                <a16:creationId xmlns:a16="http://schemas.microsoft.com/office/drawing/2014/main" id="{AD01C764-566B-4C82-A0FC-463A7CCAE1B0}"/>
              </a:ext>
            </a:extLst>
          </p:cNvPr>
          <p:cNvSpPr txBox="1"/>
          <p:nvPr/>
        </p:nvSpPr>
        <p:spPr>
          <a:xfrm>
            <a:off x="1435099" y="3205205"/>
            <a:ext cx="2304066" cy="32573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650" b="1" dirty="0">
                <a:solidFill>
                  <a:srgbClr val="0052C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 Nova"/>
              </a:rPr>
              <a:t>DB</a:t>
            </a:r>
            <a:endParaRPr sz="165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 Nova"/>
            </a:endParaRPr>
          </a:p>
        </p:txBody>
      </p:sp>
      <p:grpSp>
        <p:nvGrpSpPr>
          <p:cNvPr id="55" name="object 32">
            <a:extLst>
              <a:ext uri="{FF2B5EF4-FFF2-40B4-BE49-F238E27FC236}">
                <a16:creationId xmlns:a16="http://schemas.microsoft.com/office/drawing/2014/main" id="{0AF3AF52-B4DC-4387-A566-78E38EB029A7}"/>
              </a:ext>
            </a:extLst>
          </p:cNvPr>
          <p:cNvGrpSpPr/>
          <p:nvPr/>
        </p:nvGrpSpPr>
        <p:grpSpPr>
          <a:xfrm>
            <a:off x="6210299" y="3124199"/>
            <a:ext cx="5372100" cy="838200"/>
            <a:chOff x="6210299" y="3124199"/>
            <a:chExt cx="5372100" cy="838200"/>
          </a:xfrm>
        </p:grpSpPr>
        <p:sp>
          <p:nvSpPr>
            <p:cNvPr id="56" name="object 33">
              <a:extLst>
                <a:ext uri="{FF2B5EF4-FFF2-40B4-BE49-F238E27FC236}">
                  <a16:creationId xmlns:a16="http://schemas.microsoft.com/office/drawing/2014/main" id="{832F9C19-2AFF-4D50-BA47-CBC4F939B1CA}"/>
                </a:ext>
              </a:extLst>
            </p:cNvPr>
            <p:cNvSpPr/>
            <p:nvPr/>
          </p:nvSpPr>
          <p:spPr>
            <a:xfrm>
              <a:off x="6229349" y="3124199"/>
              <a:ext cx="5353050" cy="838200"/>
            </a:xfrm>
            <a:custGeom>
              <a:avLst/>
              <a:gdLst/>
              <a:ahLst/>
              <a:cxnLst/>
              <a:rect l="l" t="t" r="r" b="b"/>
              <a:pathLst>
                <a:path w="5353050" h="838200">
                  <a:moveTo>
                    <a:pt x="5281852" y="838199"/>
                  </a:moveTo>
                  <a:lnTo>
                    <a:pt x="53397" y="838199"/>
                  </a:lnTo>
                  <a:lnTo>
                    <a:pt x="49680" y="837711"/>
                  </a:lnTo>
                  <a:lnTo>
                    <a:pt x="14084" y="812343"/>
                  </a:lnTo>
                  <a:lnTo>
                    <a:pt x="365" y="771958"/>
                  </a:lnTo>
                  <a:lnTo>
                    <a:pt x="0" y="767003"/>
                  </a:lnTo>
                  <a:lnTo>
                    <a:pt x="0" y="761999"/>
                  </a:lnTo>
                  <a:lnTo>
                    <a:pt x="0" y="71196"/>
                  </a:lnTo>
                  <a:lnTo>
                    <a:pt x="11714" y="29705"/>
                  </a:lnTo>
                  <a:lnTo>
                    <a:pt x="42319" y="2440"/>
                  </a:lnTo>
                  <a:lnTo>
                    <a:pt x="53397" y="0"/>
                  </a:lnTo>
                  <a:lnTo>
                    <a:pt x="5281852" y="0"/>
                  </a:lnTo>
                  <a:lnTo>
                    <a:pt x="5323342" y="15621"/>
                  </a:lnTo>
                  <a:lnTo>
                    <a:pt x="5349161" y="51661"/>
                  </a:lnTo>
                  <a:lnTo>
                    <a:pt x="5353048" y="71196"/>
                  </a:lnTo>
                  <a:lnTo>
                    <a:pt x="5353048" y="767003"/>
                  </a:lnTo>
                  <a:lnTo>
                    <a:pt x="5337426" y="808493"/>
                  </a:lnTo>
                  <a:lnTo>
                    <a:pt x="5301386" y="834313"/>
                  </a:lnTo>
                  <a:lnTo>
                    <a:pt x="5286807" y="837711"/>
                  </a:lnTo>
                  <a:lnTo>
                    <a:pt x="5281852" y="8381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34">
              <a:extLst>
                <a:ext uri="{FF2B5EF4-FFF2-40B4-BE49-F238E27FC236}">
                  <a16:creationId xmlns:a16="http://schemas.microsoft.com/office/drawing/2014/main" id="{46876510-5FAC-43B3-AEBB-A19743CF8B0E}"/>
                </a:ext>
              </a:extLst>
            </p:cNvPr>
            <p:cNvSpPr/>
            <p:nvPr/>
          </p:nvSpPr>
          <p:spPr>
            <a:xfrm>
              <a:off x="6210299" y="3124477"/>
              <a:ext cx="70485" cy="838200"/>
            </a:xfrm>
            <a:custGeom>
              <a:avLst/>
              <a:gdLst/>
              <a:ahLst/>
              <a:cxnLst/>
              <a:rect l="l" t="t" r="r" b="b"/>
              <a:pathLst>
                <a:path w="70485" h="838200">
                  <a:moveTo>
                    <a:pt x="70450" y="837644"/>
                  </a:moveTo>
                  <a:lnTo>
                    <a:pt x="33857" y="825091"/>
                  </a:lnTo>
                  <a:lnTo>
                    <a:pt x="5800" y="790882"/>
                  </a:lnTo>
                  <a:lnTo>
                    <a:pt x="0" y="761722"/>
                  </a:lnTo>
                  <a:lnTo>
                    <a:pt x="0" y="75922"/>
                  </a:lnTo>
                  <a:lnTo>
                    <a:pt x="12829" y="33579"/>
                  </a:lnTo>
                  <a:lnTo>
                    <a:pt x="47038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0999" y="46761"/>
                  </a:lnTo>
                  <a:lnTo>
                    <a:pt x="38100" y="75922"/>
                  </a:lnTo>
                  <a:lnTo>
                    <a:pt x="38100" y="761722"/>
                  </a:lnTo>
                  <a:lnTo>
                    <a:pt x="44514" y="804064"/>
                  </a:lnTo>
                  <a:lnTo>
                    <a:pt x="66287" y="835988"/>
                  </a:lnTo>
                  <a:lnTo>
                    <a:pt x="70450" y="837644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35">
              <a:extLst>
                <a:ext uri="{FF2B5EF4-FFF2-40B4-BE49-F238E27FC236}">
                  <a16:creationId xmlns:a16="http://schemas.microsoft.com/office/drawing/2014/main" id="{64B5B043-86A3-49D0-9FD5-6FE9EB480623}"/>
                </a:ext>
              </a:extLst>
            </p:cNvPr>
            <p:cNvSpPr/>
            <p:nvPr/>
          </p:nvSpPr>
          <p:spPr>
            <a:xfrm>
              <a:off x="6400800" y="33147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36086" y="457199"/>
                  </a:moveTo>
                  <a:lnTo>
                    <a:pt x="221112" y="457199"/>
                  </a:lnTo>
                  <a:lnTo>
                    <a:pt x="213643" y="456832"/>
                  </a:lnTo>
                  <a:lnTo>
                    <a:pt x="169404" y="449529"/>
                  </a:lnTo>
                  <a:lnTo>
                    <a:pt x="127441" y="433735"/>
                  </a:lnTo>
                  <a:lnTo>
                    <a:pt x="89364" y="410059"/>
                  </a:lnTo>
                  <a:lnTo>
                    <a:pt x="56638" y="379409"/>
                  </a:lnTo>
                  <a:lnTo>
                    <a:pt x="30521" y="342963"/>
                  </a:lnTo>
                  <a:lnTo>
                    <a:pt x="12016" y="302123"/>
                  </a:lnTo>
                  <a:lnTo>
                    <a:pt x="1834" y="258457"/>
                  </a:lnTo>
                  <a:lnTo>
                    <a:pt x="0" y="236086"/>
                  </a:lnTo>
                  <a:lnTo>
                    <a:pt x="0" y="221112"/>
                  </a:lnTo>
                  <a:lnTo>
                    <a:pt x="5852" y="176659"/>
                  </a:lnTo>
                  <a:lnTo>
                    <a:pt x="20265" y="134201"/>
                  </a:lnTo>
                  <a:lnTo>
                    <a:pt x="42684" y="95370"/>
                  </a:lnTo>
                  <a:lnTo>
                    <a:pt x="72249" y="61660"/>
                  </a:lnTo>
                  <a:lnTo>
                    <a:pt x="107820" y="34365"/>
                  </a:lnTo>
                  <a:lnTo>
                    <a:pt x="148034" y="14535"/>
                  </a:lnTo>
                  <a:lnTo>
                    <a:pt x="191344" y="2931"/>
                  </a:lnTo>
                  <a:lnTo>
                    <a:pt x="221112" y="0"/>
                  </a:lnTo>
                  <a:lnTo>
                    <a:pt x="236086" y="0"/>
                  </a:lnTo>
                  <a:lnTo>
                    <a:pt x="280539" y="5852"/>
                  </a:lnTo>
                  <a:lnTo>
                    <a:pt x="322997" y="20265"/>
                  </a:lnTo>
                  <a:lnTo>
                    <a:pt x="361827" y="42684"/>
                  </a:lnTo>
                  <a:lnTo>
                    <a:pt x="395538" y="72248"/>
                  </a:lnTo>
                  <a:lnTo>
                    <a:pt x="422832" y="107821"/>
                  </a:lnTo>
                  <a:lnTo>
                    <a:pt x="442663" y="148034"/>
                  </a:lnTo>
                  <a:lnTo>
                    <a:pt x="454267" y="191345"/>
                  </a:lnTo>
                  <a:lnTo>
                    <a:pt x="457199" y="221112"/>
                  </a:lnTo>
                  <a:lnTo>
                    <a:pt x="457199" y="228599"/>
                  </a:lnTo>
                  <a:lnTo>
                    <a:pt x="457199" y="236086"/>
                  </a:lnTo>
                  <a:lnTo>
                    <a:pt x="451346" y="280540"/>
                  </a:lnTo>
                  <a:lnTo>
                    <a:pt x="436933" y="322997"/>
                  </a:lnTo>
                  <a:lnTo>
                    <a:pt x="414513" y="361828"/>
                  </a:lnTo>
                  <a:lnTo>
                    <a:pt x="384949" y="395538"/>
                  </a:lnTo>
                  <a:lnTo>
                    <a:pt x="349377" y="422833"/>
                  </a:lnTo>
                  <a:lnTo>
                    <a:pt x="309163" y="442663"/>
                  </a:lnTo>
                  <a:lnTo>
                    <a:pt x="265854" y="454267"/>
                  </a:lnTo>
                  <a:lnTo>
                    <a:pt x="243555" y="456832"/>
                  </a:lnTo>
                  <a:lnTo>
                    <a:pt x="236086" y="4571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36">
              <a:extLst>
                <a:ext uri="{FF2B5EF4-FFF2-40B4-BE49-F238E27FC236}">
                  <a16:creationId xmlns:a16="http://schemas.microsoft.com/office/drawing/2014/main" id="{46BBAB8B-5129-400E-BC56-3D143B1BC92D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34149" y="3428999"/>
              <a:ext cx="200025" cy="228600"/>
            </a:xfrm>
            <a:prstGeom prst="rect">
              <a:avLst/>
            </a:prstGeom>
          </p:spPr>
        </p:pic>
      </p:grpSp>
      <p:sp>
        <p:nvSpPr>
          <p:cNvPr id="60" name="object 37">
            <a:extLst>
              <a:ext uri="{FF2B5EF4-FFF2-40B4-BE49-F238E27FC236}">
                <a16:creationId xmlns:a16="http://schemas.microsoft.com/office/drawing/2014/main" id="{73E0FFF4-2590-48CF-81E2-B289BB59B42A}"/>
              </a:ext>
            </a:extLst>
          </p:cNvPr>
          <p:cNvSpPr txBox="1"/>
          <p:nvPr/>
        </p:nvSpPr>
        <p:spPr>
          <a:xfrm>
            <a:off x="7035800" y="3199632"/>
            <a:ext cx="2451098" cy="332783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700" b="1" dirty="0" err="1">
                <a:solidFill>
                  <a:srgbClr val="0052C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algun Gothic"/>
              </a:rPr>
              <a:t>인증</a:t>
            </a:r>
            <a:endParaRPr sz="17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Malgun Gothic"/>
            </a:endParaRPr>
          </a:p>
        </p:txBody>
      </p:sp>
      <p:grpSp>
        <p:nvGrpSpPr>
          <p:cNvPr id="61" name="object 38">
            <a:extLst>
              <a:ext uri="{FF2B5EF4-FFF2-40B4-BE49-F238E27FC236}">
                <a16:creationId xmlns:a16="http://schemas.microsoft.com/office/drawing/2014/main" id="{D4018D51-4734-49E9-893F-EB1C336F590F}"/>
              </a:ext>
            </a:extLst>
          </p:cNvPr>
          <p:cNvGrpSpPr/>
          <p:nvPr/>
        </p:nvGrpSpPr>
        <p:grpSpPr>
          <a:xfrm>
            <a:off x="609599" y="4190999"/>
            <a:ext cx="5372100" cy="838200"/>
            <a:chOff x="609599" y="4190999"/>
            <a:chExt cx="5372100" cy="838200"/>
          </a:xfrm>
        </p:grpSpPr>
        <p:sp>
          <p:nvSpPr>
            <p:cNvPr id="62" name="object 39">
              <a:extLst>
                <a:ext uri="{FF2B5EF4-FFF2-40B4-BE49-F238E27FC236}">
                  <a16:creationId xmlns:a16="http://schemas.microsoft.com/office/drawing/2014/main" id="{FA2A156D-6D2F-424C-B130-99A1EECA629B}"/>
                </a:ext>
              </a:extLst>
            </p:cNvPr>
            <p:cNvSpPr/>
            <p:nvPr/>
          </p:nvSpPr>
          <p:spPr>
            <a:xfrm>
              <a:off x="628649" y="4190999"/>
              <a:ext cx="5353050" cy="838200"/>
            </a:xfrm>
            <a:custGeom>
              <a:avLst/>
              <a:gdLst/>
              <a:ahLst/>
              <a:cxnLst/>
              <a:rect l="l" t="t" r="r" b="b"/>
              <a:pathLst>
                <a:path w="5353050" h="838200">
                  <a:moveTo>
                    <a:pt x="5281852" y="838199"/>
                  </a:moveTo>
                  <a:lnTo>
                    <a:pt x="53397" y="838199"/>
                  </a:lnTo>
                  <a:lnTo>
                    <a:pt x="49680" y="837711"/>
                  </a:lnTo>
                  <a:lnTo>
                    <a:pt x="14085" y="812343"/>
                  </a:lnTo>
                  <a:lnTo>
                    <a:pt x="366" y="771958"/>
                  </a:lnTo>
                  <a:lnTo>
                    <a:pt x="0" y="767003"/>
                  </a:lnTo>
                  <a:lnTo>
                    <a:pt x="0" y="761999"/>
                  </a:lnTo>
                  <a:lnTo>
                    <a:pt x="0" y="71196"/>
                  </a:lnTo>
                  <a:lnTo>
                    <a:pt x="11716" y="29704"/>
                  </a:lnTo>
                  <a:lnTo>
                    <a:pt x="42320" y="2440"/>
                  </a:lnTo>
                  <a:lnTo>
                    <a:pt x="53397" y="0"/>
                  </a:lnTo>
                  <a:lnTo>
                    <a:pt x="5281852" y="0"/>
                  </a:lnTo>
                  <a:lnTo>
                    <a:pt x="5323343" y="15621"/>
                  </a:lnTo>
                  <a:lnTo>
                    <a:pt x="5349162" y="51661"/>
                  </a:lnTo>
                  <a:lnTo>
                    <a:pt x="5353049" y="71196"/>
                  </a:lnTo>
                  <a:lnTo>
                    <a:pt x="5353049" y="767003"/>
                  </a:lnTo>
                  <a:lnTo>
                    <a:pt x="5337426" y="808494"/>
                  </a:lnTo>
                  <a:lnTo>
                    <a:pt x="5301387" y="834313"/>
                  </a:lnTo>
                  <a:lnTo>
                    <a:pt x="5286807" y="837711"/>
                  </a:lnTo>
                  <a:lnTo>
                    <a:pt x="5281852" y="8381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40">
              <a:extLst>
                <a:ext uri="{FF2B5EF4-FFF2-40B4-BE49-F238E27FC236}">
                  <a16:creationId xmlns:a16="http://schemas.microsoft.com/office/drawing/2014/main" id="{D6D166DE-8A1D-4AC1-A429-C8E1AC03397E}"/>
                </a:ext>
              </a:extLst>
            </p:cNvPr>
            <p:cNvSpPr/>
            <p:nvPr/>
          </p:nvSpPr>
          <p:spPr>
            <a:xfrm>
              <a:off x="609599" y="4191277"/>
              <a:ext cx="70485" cy="838200"/>
            </a:xfrm>
            <a:custGeom>
              <a:avLst/>
              <a:gdLst/>
              <a:ahLst/>
              <a:cxnLst/>
              <a:rect l="l" t="t" r="r" b="b"/>
              <a:pathLst>
                <a:path w="70484" h="838200">
                  <a:moveTo>
                    <a:pt x="70450" y="837644"/>
                  </a:moveTo>
                  <a:lnTo>
                    <a:pt x="33857" y="825091"/>
                  </a:lnTo>
                  <a:lnTo>
                    <a:pt x="5800" y="790882"/>
                  </a:lnTo>
                  <a:lnTo>
                    <a:pt x="0" y="7617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0"/>
                  </a:lnTo>
                  <a:lnTo>
                    <a:pt x="38100" y="75922"/>
                  </a:lnTo>
                  <a:lnTo>
                    <a:pt x="38100" y="761722"/>
                  </a:lnTo>
                  <a:lnTo>
                    <a:pt x="44514" y="804064"/>
                  </a:lnTo>
                  <a:lnTo>
                    <a:pt x="66287" y="835987"/>
                  </a:lnTo>
                  <a:lnTo>
                    <a:pt x="70450" y="837644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41">
              <a:extLst>
                <a:ext uri="{FF2B5EF4-FFF2-40B4-BE49-F238E27FC236}">
                  <a16:creationId xmlns:a16="http://schemas.microsoft.com/office/drawing/2014/main" id="{3FED60D2-AF33-4418-882B-30052D1F4E26}"/>
                </a:ext>
              </a:extLst>
            </p:cNvPr>
            <p:cNvSpPr/>
            <p:nvPr/>
          </p:nvSpPr>
          <p:spPr>
            <a:xfrm>
              <a:off x="800100" y="43814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36086" y="457199"/>
                  </a:moveTo>
                  <a:lnTo>
                    <a:pt x="221113" y="457199"/>
                  </a:lnTo>
                  <a:lnTo>
                    <a:pt x="213644" y="456832"/>
                  </a:lnTo>
                  <a:lnTo>
                    <a:pt x="169405" y="449529"/>
                  </a:lnTo>
                  <a:lnTo>
                    <a:pt x="127441" y="433735"/>
                  </a:lnTo>
                  <a:lnTo>
                    <a:pt x="89365" y="410058"/>
                  </a:lnTo>
                  <a:lnTo>
                    <a:pt x="56639" y="379409"/>
                  </a:lnTo>
                  <a:lnTo>
                    <a:pt x="30522" y="342963"/>
                  </a:lnTo>
                  <a:lnTo>
                    <a:pt x="12016" y="302122"/>
                  </a:lnTo>
                  <a:lnTo>
                    <a:pt x="1834" y="258457"/>
                  </a:lnTo>
                  <a:lnTo>
                    <a:pt x="0" y="236086"/>
                  </a:lnTo>
                  <a:lnTo>
                    <a:pt x="0" y="221112"/>
                  </a:lnTo>
                  <a:lnTo>
                    <a:pt x="5852" y="176658"/>
                  </a:lnTo>
                  <a:lnTo>
                    <a:pt x="20266" y="134201"/>
                  </a:lnTo>
                  <a:lnTo>
                    <a:pt x="42685" y="95370"/>
                  </a:lnTo>
                  <a:lnTo>
                    <a:pt x="72249" y="61660"/>
                  </a:lnTo>
                  <a:lnTo>
                    <a:pt x="107821" y="34365"/>
                  </a:lnTo>
                  <a:lnTo>
                    <a:pt x="148035" y="14535"/>
                  </a:lnTo>
                  <a:lnTo>
                    <a:pt x="191345" y="2931"/>
                  </a:lnTo>
                  <a:lnTo>
                    <a:pt x="221113" y="0"/>
                  </a:lnTo>
                  <a:lnTo>
                    <a:pt x="236086" y="0"/>
                  </a:lnTo>
                  <a:lnTo>
                    <a:pt x="280540" y="5852"/>
                  </a:lnTo>
                  <a:lnTo>
                    <a:pt x="322998" y="20265"/>
                  </a:lnTo>
                  <a:lnTo>
                    <a:pt x="361828" y="42685"/>
                  </a:lnTo>
                  <a:lnTo>
                    <a:pt x="395538" y="72248"/>
                  </a:lnTo>
                  <a:lnTo>
                    <a:pt x="422833" y="107821"/>
                  </a:lnTo>
                  <a:lnTo>
                    <a:pt x="442663" y="148035"/>
                  </a:lnTo>
                  <a:lnTo>
                    <a:pt x="454267" y="191345"/>
                  </a:lnTo>
                  <a:lnTo>
                    <a:pt x="457199" y="221112"/>
                  </a:lnTo>
                  <a:lnTo>
                    <a:pt x="457199" y="228599"/>
                  </a:lnTo>
                  <a:lnTo>
                    <a:pt x="457199" y="236086"/>
                  </a:lnTo>
                  <a:lnTo>
                    <a:pt x="451346" y="280539"/>
                  </a:lnTo>
                  <a:lnTo>
                    <a:pt x="436933" y="322997"/>
                  </a:lnTo>
                  <a:lnTo>
                    <a:pt x="414514" y="361827"/>
                  </a:lnTo>
                  <a:lnTo>
                    <a:pt x="384950" y="395538"/>
                  </a:lnTo>
                  <a:lnTo>
                    <a:pt x="349378" y="422832"/>
                  </a:lnTo>
                  <a:lnTo>
                    <a:pt x="309164" y="442663"/>
                  </a:lnTo>
                  <a:lnTo>
                    <a:pt x="265854" y="454267"/>
                  </a:lnTo>
                  <a:lnTo>
                    <a:pt x="243555" y="456832"/>
                  </a:lnTo>
                  <a:lnTo>
                    <a:pt x="236086" y="4571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42">
              <a:extLst>
                <a:ext uri="{FF2B5EF4-FFF2-40B4-BE49-F238E27FC236}">
                  <a16:creationId xmlns:a16="http://schemas.microsoft.com/office/drawing/2014/main" id="{AAC7DCC9-C1BA-4D2A-9EE9-DD13FE08F7F9}"/>
                </a:ext>
              </a:extLst>
            </p:cNvPr>
            <p:cNvSpPr/>
            <p:nvPr/>
          </p:nvSpPr>
          <p:spPr>
            <a:xfrm>
              <a:off x="885824" y="4510087"/>
              <a:ext cx="285750" cy="200025"/>
            </a:xfrm>
            <a:custGeom>
              <a:avLst/>
              <a:gdLst/>
              <a:ahLst/>
              <a:cxnLst/>
              <a:rect l="l" t="t" r="r" b="b"/>
              <a:pathLst>
                <a:path w="285750" h="200025">
                  <a:moveTo>
                    <a:pt x="228600" y="200025"/>
                  </a:moveTo>
                  <a:lnTo>
                    <a:pt x="64293" y="200025"/>
                  </a:lnTo>
                  <a:lnTo>
                    <a:pt x="39273" y="194970"/>
                  </a:lnTo>
                  <a:lnTo>
                    <a:pt x="18836" y="181188"/>
                  </a:lnTo>
                  <a:lnTo>
                    <a:pt x="5054" y="160751"/>
                  </a:lnTo>
                  <a:lnTo>
                    <a:pt x="0" y="135731"/>
                  </a:lnTo>
                  <a:lnTo>
                    <a:pt x="3195" y="115658"/>
                  </a:lnTo>
                  <a:lnTo>
                    <a:pt x="12099" y="98176"/>
                  </a:lnTo>
                  <a:lnTo>
                    <a:pt x="25692" y="84302"/>
                  </a:lnTo>
                  <a:lnTo>
                    <a:pt x="42951" y="75054"/>
                  </a:lnTo>
                  <a:lnTo>
                    <a:pt x="42862" y="72643"/>
                  </a:lnTo>
                  <a:lnTo>
                    <a:pt x="42862" y="71437"/>
                  </a:lnTo>
                  <a:lnTo>
                    <a:pt x="48474" y="43624"/>
                  </a:lnTo>
                  <a:lnTo>
                    <a:pt x="63780" y="20917"/>
                  </a:lnTo>
                  <a:lnTo>
                    <a:pt x="86486" y="5611"/>
                  </a:lnTo>
                  <a:lnTo>
                    <a:pt x="114300" y="0"/>
                  </a:lnTo>
                  <a:lnTo>
                    <a:pt x="133406" y="2581"/>
                  </a:lnTo>
                  <a:lnTo>
                    <a:pt x="150554" y="9867"/>
                  </a:lnTo>
                  <a:lnTo>
                    <a:pt x="165056" y="21171"/>
                  </a:lnTo>
                  <a:lnTo>
                    <a:pt x="176227" y="35808"/>
                  </a:lnTo>
                  <a:lnTo>
                    <a:pt x="183013" y="31253"/>
                  </a:lnTo>
                  <a:lnTo>
                    <a:pt x="191229" y="28575"/>
                  </a:lnTo>
                  <a:lnTo>
                    <a:pt x="200025" y="28575"/>
                  </a:lnTo>
                  <a:lnTo>
                    <a:pt x="216705" y="31944"/>
                  </a:lnTo>
                  <a:lnTo>
                    <a:pt x="230330" y="41132"/>
                  </a:lnTo>
                  <a:lnTo>
                    <a:pt x="239517" y="54757"/>
                  </a:lnTo>
                  <a:lnTo>
                    <a:pt x="242887" y="71437"/>
                  </a:lnTo>
                  <a:lnTo>
                    <a:pt x="242887" y="76884"/>
                  </a:lnTo>
                  <a:lnTo>
                    <a:pt x="241860" y="82108"/>
                  </a:lnTo>
                  <a:lnTo>
                    <a:pt x="240029" y="86885"/>
                  </a:lnTo>
                  <a:lnTo>
                    <a:pt x="258174" y="93970"/>
                  </a:lnTo>
                  <a:lnTo>
                    <a:pt x="272668" y="106492"/>
                  </a:lnTo>
                  <a:lnTo>
                    <a:pt x="282273" y="123208"/>
                  </a:lnTo>
                  <a:lnTo>
                    <a:pt x="285750" y="142875"/>
                  </a:lnTo>
                  <a:lnTo>
                    <a:pt x="281259" y="165121"/>
                  </a:lnTo>
                  <a:lnTo>
                    <a:pt x="269012" y="183287"/>
                  </a:lnTo>
                  <a:lnTo>
                    <a:pt x="250846" y="195534"/>
                  </a:lnTo>
                  <a:lnTo>
                    <a:pt x="228600" y="200025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FE58B4A4-B0C3-4173-A238-EF23BCE52FB7}"/>
              </a:ext>
            </a:extLst>
          </p:cNvPr>
          <p:cNvSpPr txBox="1"/>
          <p:nvPr/>
        </p:nvSpPr>
        <p:spPr>
          <a:xfrm>
            <a:off x="596897" y="4245896"/>
            <a:ext cx="64827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50265">
              <a:lnSpc>
                <a:spcPct val="100000"/>
              </a:lnSpc>
              <a:spcBef>
                <a:spcPts val="555"/>
              </a:spcBef>
            </a:pPr>
            <a:r>
              <a:rPr lang="ko-KR" altLang="en-US" sz="2000" b="1" dirty="0">
                <a:solidFill>
                  <a:srgbClr val="0052C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algun Gothic"/>
              </a:rPr>
              <a:t>배포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Malgun Gothic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7C4EDE1-5009-4CA0-ABFA-555E63FE17D8}"/>
              </a:ext>
            </a:extLst>
          </p:cNvPr>
          <p:cNvSpPr txBox="1"/>
          <p:nvPr/>
        </p:nvSpPr>
        <p:spPr>
          <a:xfrm>
            <a:off x="1373982" y="2482134"/>
            <a:ext cx="18597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lang="en-US" altLang="ko-KR" sz="1400" dirty="0">
                <a:solidFill>
                  <a:srgbClr val="374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JP"/>
              </a:rPr>
              <a:t>Html / </a:t>
            </a:r>
            <a:r>
              <a:rPr lang="en-US" altLang="ko-KR" sz="1400" dirty="0" err="1">
                <a:solidFill>
                  <a:srgbClr val="374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JP"/>
              </a:rPr>
              <a:t>css</a:t>
            </a:r>
            <a:r>
              <a:rPr lang="en-US" altLang="ko-KR" sz="1400" dirty="0">
                <a:solidFill>
                  <a:srgbClr val="374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JP"/>
              </a:rPr>
              <a:t> / React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Noto Sans JP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4543AAC-13AC-4395-98E6-238385869BB7}"/>
              </a:ext>
            </a:extLst>
          </p:cNvPr>
          <p:cNvSpPr txBox="1"/>
          <p:nvPr/>
        </p:nvSpPr>
        <p:spPr>
          <a:xfrm>
            <a:off x="7035800" y="2482134"/>
            <a:ext cx="1981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JP"/>
              </a:rPr>
              <a:t>Fast API / </a:t>
            </a:r>
            <a:r>
              <a:rPr lang="en-US" altLang="ko-KR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JP"/>
              </a:rPr>
              <a:t>LangChain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Noto Sans JP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9F6AD7C-2BB9-425E-924F-9982439B83BF}"/>
              </a:ext>
            </a:extLst>
          </p:cNvPr>
          <p:cNvSpPr txBox="1"/>
          <p:nvPr/>
        </p:nvSpPr>
        <p:spPr>
          <a:xfrm>
            <a:off x="1373982" y="3528183"/>
            <a:ext cx="27598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lang="en-US" altLang="ko-KR" sz="1400" dirty="0">
                <a:solidFill>
                  <a:srgbClr val="374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JP"/>
              </a:rPr>
              <a:t>MariaDB / Chroma / FAISS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Noto Sans JP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B88058F-0F2E-40BE-95AF-2F67AE78F09B}"/>
              </a:ext>
            </a:extLst>
          </p:cNvPr>
          <p:cNvSpPr txBox="1"/>
          <p:nvPr/>
        </p:nvSpPr>
        <p:spPr>
          <a:xfrm>
            <a:off x="6978016" y="3565281"/>
            <a:ext cx="2219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2700">
              <a:lnSpc>
                <a:spcPct val="100000"/>
              </a:lnSpc>
              <a:spcBef>
                <a:spcPts val="385"/>
              </a:spcBef>
              <a:defRPr sz="1400"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JP"/>
              </a:defRPr>
            </a:lvl1pPr>
          </a:lstStyle>
          <a:p>
            <a:r>
              <a:rPr lang="en-US" altLang="ko-KR" dirty="0"/>
              <a:t>OAuth2, JWT, SSO </a:t>
            </a:r>
            <a:r>
              <a:rPr lang="ko-KR" altLang="en-US" dirty="0"/>
              <a:t>연동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A580C3C-CCC1-4B2A-96E5-5770CA53BBC9}"/>
              </a:ext>
            </a:extLst>
          </p:cNvPr>
          <p:cNvSpPr txBox="1"/>
          <p:nvPr/>
        </p:nvSpPr>
        <p:spPr>
          <a:xfrm>
            <a:off x="1435099" y="4588464"/>
            <a:ext cx="28378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2700">
              <a:lnSpc>
                <a:spcPct val="100000"/>
              </a:lnSpc>
              <a:spcBef>
                <a:spcPts val="385"/>
              </a:spcBef>
              <a:defRPr sz="1400"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JP"/>
              </a:defRPr>
            </a:lvl1pPr>
          </a:lstStyle>
          <a:p>
            <a:r>
              <a:rPr lang="en-US" altLang="ko-KR"/>
              <a:t>Docker</a:t>
            </a:r>
            <a:r>
              <a:rPr lang="ko-KR" altLang="en-US"/>
              <a:t> </a:t>
            </a:r>
            <a:r>
              <a:rPr lang="en-US" altLang="ko-KR" dirty="0"/>
              <a:t>+</a:t>
            </a:r>
            <a:r>
              <a:rPr lang="ko-KR" altLang="en-US" dirty="0"/>
              <a:t> 사내용 </a:t>
            </a:r>
            <a:r>
              <a:rPr lang="ko-KR" altLang="en-US"/>
              <a:t>서버 </a:t>
            </a:r>
            <a:r>
              <a:rPr lang="en-US" altLang="ko-KR"/>
              <a:t>/</a:t>
            </a:r>
            <a:r>
              <a:rPr lang="ko-KR" altLang="en-US"/>
              <a:t> </a:t>
            </a:r>
            <a:r>
              <a:rPr lang="en-US" altLang="ko-KR"/>
              <a:t>AWS</a:t>
            </a:r>
            <a:r>
              <a:rPr lang="ko-KR" altLang="en-US"/>
              <a:t> </a:t>
            </a:r>
            <a:r>
              <a:rPr lang="en-US" altLang="ko-KR" dirty="0"/>
              <a:t>VPC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6103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4">
            <a:extLst>
              <a:ext uri="{FF2B5EF4-FFF2-40B4-BE49-F238E27FC236}">
                <a16:creationId xmlns:a16="http://schemas.microsoft.com/office/drawing/2014/main" id="{EF07C206-D329-4A85-B96A-9418981168B3}"/>
              </a:ext>
            </a:extLst>
          </p:cNvPr>
          <p:cNvSpPr/>
          <p:nvPr/>
        </p:nvSpPr>
        <p:spPr>
          <a:xfrm>
            <a:off x="8534399" y="504992"/>
            <a:ext cx="3657600" cy="19050"/>
          </a:xfrm>
          <a:custGeom>
            <a:avLst/>
            <a:gdLst/>
            <a:ahLst/>
            <a:cxnLst/>
            <a:rect l="l" t="t" r="r" b="b"/>
            <a:pathLst>
              <a:path w="3657600" h="19050">
                <a:moveTo>
                  <a:pt x="3657599" y="19049"/>
                </a:moveTo>
                <a:lnTo>
                  <a:pt x="0" y="19049"/>
                </a:lnTo>
                <a:lnTo>
                  <a:pt x="0" y="0"/>
                </a:lnTo>
                <a:lnTo>
                  <a:pt x="3657599" y="0"/>
                </a:lnTo>
                <a:lnTo>
                  <a:pt x="3657599" y="19049"/>
                </a:lnTo>
                <a:close/>
              </a:path>
            </a:pathLst>
          </a:custGeom>
          <a:solidFill>
            <a:srgbClr val="2F363C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16">
            <a:extLst>
              <a:ext uri="{FF2B5EF4-FFF2-40B4-BE49-F238E27FC236}">
                <a16:creationId xmlns:a16="http://schemas.microsoft.com/office/drawing/2014/main" id="{B28C94E0-337D-4CAA-81F5-2A002508F304}"/>
              </a:ext>
            </a:extLst>
          </p:cNvPr>
          <p:cNvSpPr/>
          <p:nvPr/>
        </p:nvSpPr>
        <p:spPr>
          <a:xfrm>
            <a:off x="0" y="1142999"/>
            <a:ext cx="57150" cy="1143000"/>
          </a:xfrm>
          <a:custGeom>
            <a:avLst/>
            <a:gdLst/>
            <a:ahLst/>
            <a:cxnLst/>
            <a:rect l="l" t="t" r="r" b="b"/>
            <a:pathLst>
              <a:path w="57150" h="1143000">
                <a:moveTo>
                  <a:pt x="57149" y="1142999"/>
                </a:moveTo>
                <a:lnTo>
                  <a:pt x="0" y="1142999"/>
                </a:lnTo>
                <a:lnTo>
                  <a:pt x="0" y="0"/>
                </a:lnTo>
                <a:lnTo>
                  <a:pt x="57149" y="0"/>
                </a:lnTo>
                <a:lnTo>
                  <a:pt x="57149" y="1142999"/>
                </a:lnTo>
                <a:close/>
              </a:path>
            </a:pathLst>
          </a:custGeom>
          <a:solidFill>
            <a:srgbClr val="1F6FEB"/>
          </a:solidFill>
        </p:spPr>
        <p:txBody>
          <a:bodyPr wrap="square" lIns="0" tIns="0" rIns="0" bIns="0" rtlCol="0"/>
          <a:lstStyle/>
          <a:p>
            <a:endParaRPr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56EE7EB7-5157-4F80-A6FF-54AEB266C2BF}"/>
              </a:ext>
            </a:extLst>
          </p:cNvPr>
          <p:cNvSpPr/>
          <p:nvPr/>
        </p:nvSpPr>
        <p:spPr>
          <a:xfrm>
            <a:off x="609599" y="924092"/>
            <a:ext cx="10972800" cy="19050"/>
          </a:xfrm>
          <a:custGeom>
            <a:avLst/>
            <a:gdLst/>
            <a:ahLst/>
            <a:cxnLst/>
            <a:rect l="l" t="t" r="r" b="b"/>
            <a:pathLst>
              <a:path w="10972800" h="19050">
                <a:moveTo>
                  <a:pt x="10972799" y="19049"/>
                </a:moveTo>
                <a:lnTo>
                  <a:pt x="0" y="19049"/>
                </a:lnTo>
                <a:lnTo>
                  <a:pt x="0" y="0"/>
                </a:lnTo>
                <a:lnTo>
                  <a:pt x="10972799" y="0"/>
                </a:lnTo>
                <a:lnTo>
                  <a:pt x="10972799" y="19049"/>
                </a:lnTo>
                <a:close/>
              </a:path>
            </a:pathLst>
          </a:custGeom>
          <a:solidFill>
            <a:srgbClr val="2F363C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D626F0AF-82A3-4027-9855-411C6ADB15B5}"/>
              </a:ext>
            </a:extLst>
          </p:cNvPr>
          <p:cNvSpPr txBox="1">
            <a:spLocks/>
          </p:cNvSpPr>
          <p:nvPr/>
        </p:nvSpPr>
        <p:spPr>
          <a:xfrm>
            <a:off x="596898" y="417903"/>
            <a:ext cx="6861177" cy="47897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altLang="ko-KR" sz="3000" dirty="0">
                <a:solidFill>
                  <a:srgbClr val="1F6FE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06</a:t>
            </a:r>
            <a:r>
              <a:rPr lang="en-US" altLang="ko-KR" sz="3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향후 확장 계획 및 활용 시나리오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B35A4CB-F226-43EB-B5D4-81CB30A3916B}"/>
              </a:ext>
            </a:extLst>
          </p:cNvPr>
          <p:cNvGrpSpPr/>
          <p:nvPr/>
        </p:nvGrpSpPr>
        <p:grpSpPr>
          <a:xfrm>
            <a:off x="609599" y="1605357"/>
            <a:ext cx="5334000" cy="800378"/>
            <a:chOff x="609599" y="1605357"/>
            <a:chExt cx="5334000" cy="800378"/>
          </a:xfrm>
        </p:grpSpPr>
        <p:sp>
          <p:nvSpPr>
            <p:cNvPr id="41" name="object 12">
              <a:extLst>
                <a:ext uri="{FF2B5EF4-FFF2-40B4-BE49-F238E27FC236}">
                  <a16:creationId xmlns:a16="http://schemas.microsoft.com/office/drawing/2014/main" id="{B587D3EF-286E-4C63-9D0C-7CD2F616A3B0}"/>
                </a:ext>
              </a:extLst>
            </p:cNvPr>
            <p:cNvSpPr/>
            <p:nvPr/>
          </p:nvSpPr>
          <p:spPr>
            <a:xfrm>
              <a:off x="628649" y="1605357"/>
              <a:ext cx="5314950" cy="800100"/>
            </a:xfrm>
            <a:custGeom>
              <a:avLst/>
              <a:gdLst/>
              <a:ahLst/>
              <a:cxnLst/>
              <a:rect l="l" t="t" r="r" b="b"/>
              <a:pathLst>
                <a:path w="5314950" h="800100">
                  <a:moveTo>
                    <a:pt x="5243752" y="800099"/>
                  </a:moveTo>
                  <a:lnTo>
                    <a:pt x="53397" y="800099"/>
                  </a:lnTo>
                  <a:lnTo>
                    <a:pt x="49680" y="799611"/>
                  </a:lnTo>
                  <a:lnTo>
                    <a:pt x="14085" y="774243"/>
                  </a:lnTo>
                  <a:lnTo>
                    <a:pt x="366" y="733858"/>
                  </a:lnTo>
                  <a:lnTo>
                    <a:pt x="0" y="728903"/>
                  </a:lnTo>
                  <a:lnTo>
                    <a:pt x="0" y="723899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20" y="2440"/>
                  </a:lnTo>
                  <a:lnTo>
                    <a:pt x="53397" y="0"/>
                  </a:lnTo>
                  <a:lnTo>
                    <a:pt x="5243752" y="0"/>
                  </a:lnTo>
                  <a:lnTo>
                    <a:pt x="5285243" y="15621"/>
                  </a:lnTo>
                  <a:lnTo>
                    <a:pt x="5311063" y="51661"/>
                  </a:lnTo>
                  <a:lnTo>
                    <a:pt x="5314949" y="71196"/>
                  </a:lnTo>
                  <a:lnTo>
                    <a:pt x="5314949" y="728903"/>
                  </a:lnTo>
                  <a:lnTo>
                    <a:pt x="5299327" y="770394"/>
                  </a:lnTo>
                  <a:lnTo>
                    <a:pt x="5263287" y="796214"/>
                  </a:lnTo>
                  <a:lnTo>
                    <a:pt x="5248707" y="799611"/>
                  </a:lnTo>
                  <a:lnTo>
                    <a:pt x="5243752" y="8000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13">
              <a:extLst>
                <a:ext uri="{FF2B5EF4-FFF2-40B4-BE49-F238E27FC236}">
                  <a16:creationId xmlns:a16="http://schemas.microsoft.com/office/drawing/2014/main" id="{C1A37524-B1B4-4489-9364-8210689100AD}"/>
                </a:ext>
              </a:extLst>
            </p:cNvPr>
            <p:cNvSpPr/>
            <p:nvPr/>
          </p:nvSpPr>
          <p:spPr>
            <a:xfrm>
              <a:off x="609599" y="1605635"/>
              <a:ext cx="70485" cy="800100"/>
            </a:xfrm>
            <a:custGeom>
              <a:avLst/>
              <a:gdLst/>
              <a:ahLst/>
              <a:cxnLst/>
              <a:rect l="l" t="t" r="r" b="b"/>
              <a:pathLst>
                <a:path w="70484" h="800100">
                  <a:moveTo>
                    <a:pt x="70450" y="799544"/>
                  </a:moveTo>
                  <a:lnTo>
                    <a:pt x="33857" y="786991"/>
                  </a:lnTo>
                  <a:lnTo>
                    <a:pt x="5800" y="752782"/>
                  </a:lnTo>
                  <a:lnTo>
                    <a:pt x="0" y="7236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723622"/>
                  </a:lnTo>
                  <a:lnTo>
                    <a:pt x="44514" y="765964"/>
                  </a:lnTo>
                  <a:lnTo>
                    <a:pt x="66287" y="797888"/>
                  </a:lnTo>
                  <a:lnTo>
                    <a:pt x="70450" y="799544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14">
              <a:extLst>
                <a:ext uri="{FF2B5EF4-FFF2-40B4-BE49-F238E27FC236}">
                  <a16:creationId xmlns:a16="http://schemas.microsoft.com/office/drawing/2014/main" id="{93DEEAC1-D7C9-45A2-A817-A39AFB1A605C}"/>
                </a:ext>
              </a:extLst>
            </p:cNvPr>
            <p:cNvSpPr/>
            <p:nvPr/>
          </p:nvSpPr>
          <p:spPr>
            <a:xfrm>
              <a:off x="800099" y="1814907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9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5" y="296335"/>
                  </a:lnTo>
                  <a:lnTo>
                    <a:pt x="11130" y="254666"/>
                  </a:lnTo>
                  <a:lnTo>
                    <a:pt x="915" y="209172"/>
                  </a:lnTo>
                  <a:lnTo>
                    <a:pt x="0" y="190499"/>
                  </a:lnTo>
                  <a:lnTo>
                    <a:pt x="228" y="181140"/>
                  </a:lnTo>
                  <a:lnTo>
                    <a:pt x="8200" y="135199"/>
                  </a:lnTo>
                  <a:lnTo>
                    <a:pt x="27095" y="92572"/>
                  </a:lnTo>
                  <a:lnTo>
                    <a:pt x="55796" y="55796"/>
                  </a:lnTo>
                  <a:lnTo>
                    <a:pt x="92572" y="27095"/>
                  </a:lnTo>
                  <a:lnTo>
                    <a:pt x="135199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7" y="27095"/>
                  </a:lnTo>
                  <a:lnTo>
                    <a:pt x="325203" y="55796"/>
                  </a:lnTo>
                  <a:lnTo>
                    <a:pt x="353903" y="92572"/>
                  </a:lnTo>
                  <a:lnTo>
                    <a:pt x="372799" y="135199"/>
                  </a:lnTo>
                  <a:lnTo>
                    <a:pt x="380771" y="181140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9" y="245799"/>
                  </a:lnTo>
                  <a:lnTo>
                    <a:pt x="353903" y="288427"/>
                  </a:lnTo>
                  <a:lnTo>
                    <a:pt x="325203" y="325203"/>
                  </a:lnTo>
                  <a:lnTo>
                    <a:pt x="288427" y="353903"/>
                  </a:lnTo>
                  <a:lnTo>
                    <a:pt x="245799" y="372798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15">
              <a:extLst>
                <a:ext uri="{FF2B5EF4-FFF2-40B4-BE49-F238E27FC236}">
                  <a16:creationId xmlns:a16="http://schemas.microsoft.com/office/drawing/2014/main" id="{E2F40293-DD81-4270-939D-82E836FD4F49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399" y="1919682"/>
              <a:ext cx="150018" cy="171449"/>
            </a:xfrm>
            <a:prstGeom prst="rect">
              <a:avLst/>
            </a:prstGeom>
          </p:spPr>
        </p:pic>
        <p:sp>
          <p:nvSpPr>
            <p:cNvPr id="60" name="object 33">
              <a:extLst>
                <a:ext uri="{FF2B5EF4-FFF2-40B4-BE49-F238E27FC236}">
                  <a16:creationId xmlns:a16="http://schemas.microsoft.com/office/drawing/2014/main" id="{A068D4C7-7532-477F-9F32-BE31D20555F5}"/>
                </a:ext>
              </a:extLst>
            </p:cNvPr>
            <p:cNvSpPr txBox="1"/>
            <p:nvPr/>
          </p:nvSpPr>
          <p:spPr>
            <a:xfrm>
              <a:off x="1320799" y="1695496"/>
              <a:ext cx="1694180" cy="337272"/>
            </a:xfrm>
            <a:prstGeom prst="rect">
              <a:avLst/>
            </a:prstGeom>
          </p:spPr>
          <p:txBody>
            <a:bodyPr vert="horz" wrap="square" lIns="0" tIns="749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590"/>
                </a:spcBef>
              </a:pPr>
              <a:r>
                <a:rPr sz="1700" b="1" dirty="0" err="1">
                  <a:solidFill>
                    <a:srgbClr val="0052CC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Malgun Gothic"/>
                </a:rPr>
                <a:t>일정조회</a:t>
              </a:r>
              <a:r>
                <a:rPr sz="1700" b="1" dirty="0">
                  <a:solidFill>
                    <a:srgbClr val="0052CC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Malgun Gothic"/>
                </a:rPr>
                <a:t> </a:t>
              </a:r>
              <a:r>
                <a:rPr sz="1700" b="1" dirty="0">
                  <a:solidFill>
                    <a:srgbClr val="0052CC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Noto Sans JP"/>
                </a:rPr>
                <a:t>Tool</a:t>
              </a:r>
              <a:endParaRPr sz="17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oto Sans JP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4EC3241-D225-46CD-A6EE-3241E37C0CBB}"/>
                </a:ext>
              </a:extLst>
            </p:cNvPr>
            <p:cNvSpPr txBox="1"/>
            <p:nvPr/>
          </p:nvSpPr>
          <p:spPr>
            <a:xfrm>
              <a:off x="1251583" y="2068088"/>
              <a:ext cx="265897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12700">
                <a:lnSpc>
                  <a:spcPct val="100000"/>
                </a:lnSpc>
                <a:spcBef>
                  <a:spcPts val="385"/>
                </a:spcBef>
                <a:defRPr sz="140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Noto Sans JP"/>
                </a:defRPr>
              </a:lvl1pPr>
            </a:lstStyle>
            <a:p>
              <a:r>
                <a:rPr lang="en-US" altLang="ko-KR" dirty="0"/>
                <a:t>Google/</a:t>
              </a:r>
              <a:r>
                <a:rPr lang="ko-KR" altLang="en-US" dirty="0"/>
                <a:t>사내 캘린더 </a:t>
              </a:r>
              <a:r>
                <a:rPr lang="en-US" altLang="ko-KR" dirty="0"/>
                <a:t>API </a:t>
              </a:r>
              <a:r>
                <a:rPr lang="ko-KR" altLang="en-US" dirty="0"/>
                <a:t>연동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256450A2-4FCF-498E-A6D8-B2AC1B4B9CCE}"/>
              </a:ext>
            </a:extLst>
          </p:cNvPr>
          <p:cNvGrpSpPr/>
          <p:nvPr/>
        </p:nvGrpSpPr>
        <p:grpSpPr>
          <a:xfrm>
            <a:off x="609599" y="2614021"/>
            <a:ext cx="5334000" cy="800100"/>
            <a:chOff x="609599" y="2649469"/>
            <a:chExt cx="5334000" cy="800100"/>
          </a:xfrm>
        </p:grpSpPr>
        <p:grpSp>
          <p:nvGrpSpPr>
            <p:cNvPr id="45" name="object 16">
              <a:extLst>
                <a:ext uri="{FF2B5EF4-FFF2-40B4-BE49-F238E27FC236}">
                  <a16:creationId xmlns:a16="http://schemas.microsoft.com/office/drawing/2014/main" id="{57C515C3-99E4-4ACE-84F1-C8D46FC24EEB}"/>
                </a:ext>
              </a:extLst>
            </p:cNvPr>
            <p:cNvGrpSpPr/>
            <p:nvPr/>
          </p:nvGrpSpPr>
          <p:grpSpPr>
            <a:xfrm>
              <a:off x="609599" y="2649469"/>
              <a:ext cx="5334000" cy="800100"/>
              <a:chOff x="609599" y="3428999"/>
              <a:chExt cx="5334000" cy="800100"/>
            </a:xfrm>
          </p:grpSpPr>
          <p:sp>
            <p:nvSpPr>
              <p:cNvPr id="46" name="object 17">
                <a:extLst>
                  <a:ext uri="{FF2B5EF4-FFF2-40B4-BE49-F238E27FC236}">
                    <a16:creationId xmlns:a16="http://schemas.microsoft.com/office/drawing/2014/main" id="{195D679B-B807-440E-8DEA-7F82F4847B2C}"/>
                  </a:ext>
                </a:extLst>
              </p:cNvPr>
              <p:cNvSpPr/>
              <p:nvPr/>
            </p:nvSpPr>
            <p:spPr>
              <a:xfrm>
                <a:off x="628649" y="3428999"/>
                <a:ext cx="5314950" cy="800100"/>
              </a:xfrm>
              <a:custGeom>
                <a:avLst/>
                <a:gdLst/>
                <a:ahLst/>
                <a:cxnLst/>
                <a:rect l="l" t="t" r="r" b="b"/>
                <a:pathLst>
                  <a:path w="5314950" h="800100">
                    <a:moveTo>
                      <a:pt x="5243752" y="800099"/>
                    </a:moveTo>
                    <a:lnTo>
                      <a:pt x="53397" y="800099"/>
                    </a:lnTo>
                    <a:lnTo>
                      <a:pt x="49680" y="799611"/>
                    </a:lnTo>
                    <a:lnTo>
                      <a:pt x="14085" y="774243"/>
                    </a:lnTo>
                    <a:lnTo>
                      <a:pt x="366" y="733858"/>
                    </a:lnTo>
                    <a:lnTo>
                      <a:pt x="0" y="728903"/>
                    </a:lnTo>
                    <a:lnTo>
                      <a:pt x="0" y="723899"/>
                    </a:lnTo>
                    <a:lnTo>
                      <a:pt x="0" y="71196"/>
                    </a:lnTo>
                    <a:lnTo>
                      <a:pt x="11716" y="29705"/>
                    </a:lnTo>
                    <a:lnTo>
                      <a:pt x="42320" y="2440"/>
                    </a:lnTo>
                    <a:lnTo>
                      <a:pt x="53397" y="0"/>
                    </a:lnTo>
                    <a:lnTo>
                      <a:pt x="5243752" y="0"/>
                    </a:lnTo>
                    <a:lnTo>
                      <a:pt x="5285243" y="15621"/>
                    </a:lnTo>
                    <a:lnTo>
                      <a:pt x="5311063" y="51661"/>
                    </a:lnTo>
                    <a:lnTo>
                      <a:pt x="5314949" y="71196"/>
                    </a:lnTo>
                    <a:lnTo>
                      <a:pt x="5314949" y="728903"/>
                    </a:lnTo>
                    <a:lnTo>
                      <a:pt x="5299327" y="770394"/>
                    </a:lnTo>
                    <a:lnTo>
                      <a:pt x="5263287" y="796213"/>
                    </a:lnTo>
                    <a:lnTo>
                      <a:pt x="5248707" y="799611"/>
                    </a:lnTo>
                    <a:lnTo>
                      <a:pt x="5243752" y="800099"/>
                    </a:lnTo>
                    <a:close/>
                  </a:path>
                </a:pathLst>
              </a:custGeom>
              <a:solidFill>
                <a:srgbClr val="EFF5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7" name="object 18">
                <a:extLst>
                  <a:ext uri="{FF2B5EF4-FFF2-40B4-BE49-F238E27FC236}">
                    <a16:creationId xmlns:a16="http://schemas.microsoft.com/office/drawing/2014/main" id="{631BB7F4-E3C2-4B38-B811-98787F905959}"/>
                  </a:ext>
                </a:extLst>
              </p:cNvPr>
              <p:cNvSpPr/>
              <p:nvPr/>
            </p:nvSpPr>
            <p:spPr>
              <a:xfrm>
                <a:off x="609599" y="3429277"/>
                <a:ext cx="70485" cy="800100"/>
              </a:xfrm>
              <a:custGeom>
                <a:avLst/>
                <a:gdLst/>
                <a:ahLst/>
                <a:cxnLst/>
                <a:rect l="l" t="t" r="r" b="b"/>
                <a:pathLst>
                  <a:path w="70484" h="800100">
                    <a:moveTo>
                      <a:pt x="70450" y="799544"/>
                    </a:moveTo>
                    <a:lnTo>
                      <a:pt x="33857" y="786991"/>
                    </a:lnTo>
                    <a:lnTo>
                      <a:pt x="5800" y="752782"/>
                    </a:lnTo>
                    <a:lnTo>
                      <a:pt x="0" y="723622"/>
                    </a:lnTo>
                    <a:lnTo>
                      <a:pt x="0" y="75922"/>
                    </a:lnTo>
                    <a:lnTo>
                      <a:pt x="12830" y="33579"/>
                    </a:lnTo>
                    <a:lnTo>
                      <a:pt x="47039" y="5522"/>
                    </a:lnTo>
                    <a:lnTo>
                      <a:pt x="70449" y="0"/>
                    </a:lnTo>
                    <a:lnTo>
                      <a:pt x="66287" y="1655"/>
                    </a:lnTo>
                    <a:lnTo>
                      <a:pt x="56951" y="9389"/>
                    </a:lnTo>
                    <a:lnTo>
                      <a:pt x="41000" y="46761"/>
                    </a:lnTo>
                    <a:lnTo>
                      <a:pt x="38100" y="75922"/>
                    </a:lnTo>
                    <a:lnTo>
                      <a:pt x="38100" y="723622"/>
                    </a:lnTo>
                    <a:lnTo>
                      <a:pt x="44514" y="765963"/>
                    </a:lnTo>
                    <a:lnTo>
                      <a:pt x="66287" y="797888"/>
                    </a:lnTo>
                    <a:lnTo>
                      <a:pt x="70450" y="799544"/>
                    </a:lnTo>
                    <a:close/>
                  </a:path>
                </a:pathLst>
              </a:custGeom>
              <a:solidFill>
                <a:srgbClr val="2562EB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8" name="object 19">
                <a:extLst>
                  <a:ext uri="{FF2B5EF4-FFF2-40B4-BE49-F238E27FC236}">
                    <a16:creationId xmlns:a16="http://schemas.microsoft.com/office/drawing/2014/main" id="{55150EF0-EA80-472A-8CF9-062A6EBB2D14}"/>
                  </a:ext>
                </a:extLst>
              </p:cNvPr>
              <p:cNvSpPr/>
              <p:nvPr/>
            </p:nvSpPr>
            <p:spPr>
              <a:xfrm>
                <a:off x="800099" y="3638549"/>
                <a:ext cx="38100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w="381000" h="381000">
                    <a:moveTo>
                      <a:pt x="190499" y="380999"/>
                    </a:moveTo>
                    <a:lnTo>
                      <a:pt x="144200" y="375288"/>
                    </a:lnTo>
                    <a:lnTo>
                      <a:pt x="100697" y="358507"/>
                    </a:lnTo>
                    <a:lnTo>
                      <a:pt x="62575" y="331659"/>
                    </a:lnTo>
                    <a:lnTo>
                      <a:pt x="32105" y="296335"/>
                    </a:lnTo>
                    <a:lnTo>
                      <a:pt x="11130" y="254666"/>
                    </a:lnTo>
                    <a:lnTo>
                      <a:pt x="915" y="209172"/>
                    </a:lnTo>
                    <a:lnTo>
                      <a:pt x="0" y="190499"/>
                    </a:lnTo>
                    <a:lnTo>
                      <a:pt x="228" y="181141"/>
                    </a:lnTo>
                    <a:lnTo>
                      <a:pt x="8200" y="135199"/>
                    </a:lnTo>
                    <a:lnTo>
                      <a:pt x="27095" y="92571"/>
                    </a:lnTo>
                    <a:lnTo>
                      <a:pt x="55796" y="55795"/>
                    </a:lnTo>
                    <a:lnTo>
                      <a:pt x="92572" y="27095"/>
                    </a:lnTo>
                    <a:lnTo>
                      <a:pt x="135199" y="8200"/>
                    </a:lnTo>
                    <a:lnTo>
                      <a:pt x="181141" y="228"/>
                    </a:lnTo>
                    <a:lnTo>
                      <a:pt x="190499" y="0"/>
                    </a:lnTo>
                    <a:lnTo>
                      <a:pt x="199858" y="228"/>
                    </a:lnTo>
                    <a:lnTo>
                      <a:pt x="245799" y="8200"/>
                    </a:lnTo>
                    <a:lnTo>
                      <a:pt x="288427" y="27095"/>
                    </a:lnTo>
                    <a:lnTo>
                      <a:pt x="325203" y="55795"/>
                    </a:lnTo>
                    <a:lnTo>
                      <a:pt x="353903" y="92571"/>
                    </a:lnTo>
                    <a:lnTo>
                      <a:pt x="372799" y="135199"/>
                    </a:lnTo>
                    <a:lnTo>
                      <a:pt x="380771" y="181141"/>
                    </a:lnTo>
                    <a:lnTo>
                      <a:pt x="380999" y="190499"/>
                    </a:lnTo>
                    <a:lnTo>
                      <a:pt x="380771" y="199858"/>
                    </a:lnTo>
                    <a:lnTo>
                      <a:pt x="372799" y="245799"/>
                    </a:lnTo>
                    <a:lnTo>
                      <a:pt x="353903" y="288426"/>
                    </a:lnTo>
                    <a:lnTo>
                      <a:pt x="325203" y="325203"/>
                    </a:lnTo>
                    <a:lnTo>
                      <a:pt x="288427" y="353903"/>
                    </a:lnTo>
                    <a:lnTo>
                      <a:pt x="245799" y="372798"/>
                    </a:lnTo>
                    <a:lnTo>
                      <a:pt x="199858" y="380771"/>
                    </a:lnTo>
                    <a:lnTo>
                      <a:pt x="190499" y="380999"/>
                    </a:lnTo>
                    <a:close/>
                  </a:path>
                </a:pathLst>
              </a:custGeom>
              <a:solidFill>
                <a:srgbClr val="DAE9F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49" name="object 20">
                <a:extLst>
                  <a:ext uri="{FF2B5EF4-FFF2-40B4-BE49-F238E27FC236}">
                    <a16:creationId xmlns:a16="http://schemas.microsoft.com/office/drawing/2014/main" id="{4A0BF9CC-F2F8-4506-BBF4-5268219448E8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895349" y="3764755"/>
                <a:ext cx="192881" cy="128587"/>
              </a:xfrm>
              <a:prstGeom prst="rect">
                <a:avLst/>
              </a:prstGeom>
            </p:spPr>
          </p:pic>
        </p:grpSp>
        <p:sp>
          <p:nvSpPr>
            <p:cNvPr id="61" name="object 34">
              <a:extLst>
                <a:ext uri="{FF2B5EF4-FFF2-40B4-BE49-F238E27FC236}">
                  <a16:creationId xmlns:a16="http://schemas.microsoft.com/office/drawing/2014/main" id="{1B8B2039-DA14-4E4C-AD16-EA7BE5F7191E}"/>
                </a:ext>
              </a:extLst>
            </p:cNvPr>
            <p:cNvSpPr txBox="1"/>
            <p:nvPr/>
          </p:nvSpPr>
          <p:spPr>
            <a:xfrm>
              <a:off x="1320799" y="2739607"/>
              <a:ext cx="1860550" cy="337272"/>
            </a:xfrm>
            <a:prstGeom prst="rect">
              <a:avLst/>
            </a:prstGeom>
          </p:spPr>
          <p:txBody>
            <a:bodyPr vert="horz" wrap="square" lIns="0" tIns="749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590"/>
                </a:spcBef>
              </a:pPr>
              <a:r>
                <a:rPr sz="1700" b="1" dirty="0">
                  <a:solidFill>
                    <a:srgbClr val="0052CC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Malgun Gothic"/>
                </a:rPr>
                <a:t>회의 </a:t>
              </a:r>
              <a:r>
                <a:rPr sz="1700" b="1" dirty="0" err="1">
                  <a:solidFill>
                    <a:srgbClr val="0052CC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Malgun Gothic"/>
                </a:rPr>
                <a:t>요약</a:t>
              </a:r>
              <a:r>
                <a:rPr sz="1700" b="1" dirty="0">
                  <a:solidFill>
                    <a:srgbClr val="0052CC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Malgun Gothic"/>
                </a:rPr>
                <a:t> </a:t>
              </a:r>
              <a:r>
                <a:rPr sz="1700" b="1" dirty="0">
                  <a:solidFill>
                    <a:srgbClr val="0052CC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Noto Sans JP"/>
                </a:rPr>
                <a:t>Tool</a:t>
              </a:r>
              <a:endParaRPr sz="17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oto Sans JP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0609592-0234-4486-BF35-9D8222B78501}"/>
                </a:ext>
              </a:extLst>
            </p:cNvPr>
            <p:cNvSpPr txBox="1"/>
            <p:nvPr/>
          </p:nvSpPr>
          <p:spPr>
            <a:xfrm>
              <a:off x="1251583" y="3113812"/>
              <a:ext cx="294844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12700">
                <a:lnSpc>
                  <a:spcPct val="100000"/>
                </a:lnSpc>
                <a:spcBef>
                  <a:spcPts val="385"/>
                </a:spcBef>
                <a:defRPr sz="140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Noto Sans JP"/>
                </a:defRPr>
              </a:lvl1pPr>
            </a:lstStyle>
            <a:p>
              <a:r>
                <a:rPr lang="en-US" altLang="ko-KR"/>
                <a:t>Zoom/</a:t>
              </a:r>
              <a:r>
                <a:rPr lang="ko-KR" altLang="en-US" dirty="0" err="1"/>
                <a:t>클로바노트</a:t>
              </a:r>
              <a:r>
                <a:rPr lang="en-US" altLang="ko-KR" dirty="0"/>
                <a:t> </a:t>
              </a:r>
              <a:r>
                <a:rPr lang="ko-KR" altLang="en-US" dirty="0"/>
                <a:t>회의 녹취 → 요약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373493E-1EA8-431A-972C-E645AAEB3A52}"/>
              </a:ext>
            </a:extLst>
          </p:cNvPr>
          <p:cNvGrpSpPr/>
          <p:nvPr/>
        </p:nvGrpSpPr>
        <p:grpSpPr>
          <a:xfrm>
            <a:off x="609599" y="3622407"/>
            <a:ext cx="5334000" cy="828675"/>
            <a:chOff x="609599" y="3660442"/>
            <a:chExt cx="5334000" cy="828675"/>
          </a:xfrm>
        </p:grpSpPr>
        <p:sp>
          <p:nvSpPr>
            <p:cNvPr id="39" name="object 4">
              <a:extLst>
                <a:ext uri="{FF2B5EF4-FFF2-40B4-BE49-F238E27FC236}">
                  <a16:creationId xmlns:a16="http://schemas.microsoft.com/office/drawing/2014/main" id="{43A52B80-E5C9-44E0-A46F-F33454D15F15}"/>
                </a:ext>
              </a:extLst>
            </p:cNvPr>
            <p:cNvSpPr/>
            <p:nvPr/>
          </p:nvSpPr>
          <p:spPr>
            <a:xfrm>
              <a:off x="2438399" y="3917617"/>
              <a:ext cx="500380" cy="571500"/>
            </a:xfrm>
            <a:custGeom>
              <a:avLst/>
              <a:gdLst/>
              <a:ahLst/>
              <a:cxnLst/>
              <a:rect l="l" t="t" r="r" b="b"/>
              <a:pathLst>
                <a:path w="500380" h="571500">
                  <a:moveTo>
                    <a:pt x="89296" y="571500"/>
                  </a:moveTo>
                  <a:lnTo>
                    <a:pt x="54530" y="564485"/>
                  </a:lnTo>
                  <a:lnTo>
                    <a:pt x="26147" y="545352"/>
                  </a:lnTo>
                  <a:lnTo>
                    <a:pt x="7014" y="516969"/>
                  </a:lnTo>
                  <a:lnTo>
                    <a:pt x="0" y="482203"/>
                  </a:lnTo>
                  <a:lnTo>
                    <a:pt x="3901" y="456093"/>
                  </a:lnTo>
                  <a:lnTo>
                    <a:pt x="3929" y="455904"/>
                  </a:lnTo>
                  <a:lnTo>
                    <a:pt x="14943" y="432713"/>
                  </a:lnTo>
                  <a:lnTo>
                    <a:pt x="31880" y="413812"/>
                  </a:lnTo>
                  <a:lnTo>
                    <a:pt x="53578" y="400384"/>
                  </a:lnTo>
                  <a:lnTo>
                    <a:pt x="53578" y="171115"/>
                  </a:lnTo>
                  <a:lnTo>
                    <a:pt x="31880" y="157687"/>
                  </a:lnTo>
                  <a:lnTo>
                    <a:pt x="14943" y="138786"/>
                  </a:lnTo>
                  <a:lnTo>
                    <a:pt x="3929" y="115595"/>
                  </a:lnTo>
                  <a:lnTo>
                    <a:pt x="0" y="89296"/>
                  </a:lnTo>
                  <a:lnTo>
                    <a:pt x="7014" y="54530"/>
                  </a:lnTo>
                  <a:lnTo>
                    <a:pt x="26147" y="26147"/>
                  </a:lnTo>
                  <a:lnTo>
                    <a:pt x="54530" y="7014"/>
                  </a:lnTo>
                  <a:lnTo>
                    <a:pt x="89296" y="0"/>
                  </a:lnTo>
                  <a:lnTo>
                    <a:pt x="124063" y="7014"/>
                  </a:lnTo>
                  <a:lnTo>
                    <a:pt x="152446" y="26147"/>
                  </a:lnTo>
                  <a:lnTo>
                    <a:pt x="171579" y="54530"/>
                  </a:lnTo>
                  <a:lnTo>
                    <a:pt x="173188" y="62507"/>
                  </a:lnTo>
                  <a:lnTo>
                    <a:pt x="85744" y="62507"/>
                  </a:lnTo>
                  <a:lnTo>
                    <a:pt x="82327" y="63187"/>
                  </a:lnTo>
                  <a:lnTo>
                    <a:pt x="62507" y="85744"/>
                  </a:lnTo>
                  <a:lnTo>
                    <a:pt x="62507" y="92849"/>
                  </a:lnTo>
                  <a:lnTo>
                    <a:pt x="85744" y="116085"/>
                  </a:lnTo>
                  <a:lnTo>
                    <a:pt x="174431" y="116085"/>
                  </a:lnTo>
                  <a:lnTo>
                    <a:pt x="163650" y="138786"/>
                  </a:lnTo>
                  <a:lnTo>
                    <a:pt x="146713" y="157687"/>
                  </a:lnTo>
                  <a:lnTo>
                    <a:pt x="125015" y="171115"/>
                  </a:lnTo>
                  <a:lnTo>
                    <a:pt x="125015" y="269118"/>
                  </a:lnTo>
                  <a:lnTo>
                    <a:pt x="412779" y="269118"/>
                  </a:lnTo>
                  <a:lnTo>
                    <a:pt x="387993" y="293904"/>
                  </a:lnTo>
                  <a:lnTo>
                    <a:pt x="348772" y="314185"/>
                  </a:lnTo>
                  <a:lnTo>
                    <a:pt x="303609" y="321468"/>
                  </a:lnTo>
                  <a:lnTo>
                    <a:pt x="196453" y="321468"/>
                  </a:lnTo>
                  <a:lnTo>
                    <a:pt x="168668" y="327089"/>
                  </a:lnTo>
                  <a:lnTo>
                    <a:pt x="145958" y="342411"/>
                  </a:lnTo>
                  <a:lnTo>
                    <a:pt x="130636" y="365121"/>
                  </a:lnTo>
                  <a:lnTo>
                    <a:pt x="125015" y="392906"/>
                  </a:lnTo>
                  <a:lnTo>
                    <a:pt x="125015" y="400384"/>
                  </a:lnTo>
                  <a:lnTo>
                    <a:pt x="146713" y="413812"/>
                  </a:lnTo>
                  <a:lnTo>
                    <a:pt x="163650" y="432713"/>
                  </a:lnTo>
                  <a:lnTo>
                    <a:pt x="174431" y="455414"/>
                  </a:lnTo>
                  <a:lnTo>
                    <a:pt x="85744" y="455414"/>
                  </a:lnTo>
                  <a:lnTo>
                    <a:pt x="82327" y="456093"/>
                  </a:lnTo>
                  <a:lnTo>
                    <a:pt x="62507" y="478650"/>
                  </a:lnTo>
                  <a:lnTo>
                    <a:pt x="62507" y="485755"/>
                  </a:lnTo>
                  <a:lnTo>
                    <a:pt x="85744" y="508992"/>
                  </a:lnTo>
                  <a:lnTo>
                    <a:pt x="173188" y="508992"/>
                  </a:lnTo>
                  <a:lnTo>
                    <a:pt x="171579" y="516969"/>
                  </a:lnTo>
                  <a:lnTo>
                    <a:pt x="152446" y="545352"/>
                  </a:lnTo>
                  <a:lnTo>
                    <a:pt x="124063" y="564485"/>
                  </a:lnTo>
                  <a:lnTo>
                    <a:pt x="89296" y="571500"/>
                  </a:lnTo>
                  <a:close/>
                </a:path>
                <a:path w="500380" h="571500">
                  <a:moveTo>
                    <a:pt x="412779" y="269118"/>
                  </a:moveTo>
                  <a:lnTo>
                    <a:pt x="125015" y="269118"/>
                  </a:lnTo>
                  <a:lnTo>
                    <a:pt x="141373" y="261003"/>
                  </a:lnTo>
                  <a:lnTo>
                    <a:pt x="158850" y="255012"/>
                  </a:lnTo>
                  <a:lnTo>
                    <a:pt x="177269" y="251302"/>
                  </a:lnTo>
                  <a:lnTo>
                    <a:pt x="196453" y="250031"/>
                  </a:lnTo>
                  <a:lnTo>
                    <a:pt x="303609" y="250031"/>
                  </a:lnTo>
                  <a:lnTo>
                    <a:pt x="331394" y="244410"/>
                  </a:lnTo>
                  <a:lnTo>
                    <a:pt x="354103" y="229088"/>
                  </a:lnTo>
                  <a:lnTo>
                    <a:pt x="369425" y="206378"/>
                  </a:lnTo>
                  <a:lnTo>
                    <a:pt x="375046" y="178593"/>
                  </a:lnTo>
                  <a:lnTo>
                    <a:pt x="375046" y="171115"/>
                  </a:lnTo>
                  <a:lnTo>
                    <a:pt x="353348" y="157687"/>
                  </a:lnTo>
                  <a:lnTo>
                    <a:pt x="336412" y="138786"/>
                  </a:lnTo>
                  <a:lnTo>
                    <a:pt x="325398" y="115595"/>
                  </a:lnTo>
                  <a:lnTo>
                    <a:pt x="321468" y="89296"/>
                  </a:lnTo>
                  <a:lnTo>
                    <a:pt x="328483" y="54530"/>
                  </a:lnTo>
                  <a:lnTo>
                    <a:pt x="347615" y="26147"/>
                  </a:lnTo>
                  <a:lnTo>
                    <a:pt x="375999" y="7014"/>
                  </a:lnTo>
                  <a:lnTo>
                    <a:pt x="410765" y="0"/>
                  </a:lnTo>
                  <a:lnTo>
                    <a:pt x="445532" y="7014"/>
                  </a:lnTo>
                  <a:lnTo>
                    <a:pt x="473915" y="26147"/>
                  </a:lnTo>
                  <a:lnTo>
                    <a:pt x="493047" y="54530"/>
                  </a:lnTo>
                  <a:lnTo>
                    <a:pt x="494657" y="62507"/>
                  </a:lnTo>
                  <a:lnTo>
                    <a:pt x="407213" y="62507"/>
                  </a:lnTo>
                  <a:lnTo>
                    <a:pt x="403795" y="63187"/>
                  </a:lnTo>
                  <a:lnTo>
                    <a:pt x="383976" y="85744"/>
                  </a:lnTo>
                  <a:lnTo>
                    <a:pt x="383976" y="92849"/>
                  </a:lnTo>
                  <a:lnTo>
                    <a:pt x="407213" y="116085"/>
                  </a:lnTo>
                  <a:lnTo>
                    <a:pt x="495900" y="116085"/>
                  </a:lnTo>
                  <a:lnTo>
                    <a:pt x="485119" y="138786"/>
                  </a:lnTo>
                  <a:lnTo>
                    <a:pt x="468182" y="157687"/>
                  </a:lnTo>
                  <a:lnTo>
                    <a:pt x="446484" y="171115"/>
                  </a:lnTo>
                  <a:lnTo>
                    <a:pt x="446484" y="178593"/>
                  </a:lnTo>
                  <a:lnTo>
                    <a:pt x="439201" y="223756"/>
                  </a:lnTo>
                  <a:lnTo>
                    <a:pt x="418920" y="262977"/>
                  </a:lnTo>
                  <a:lnTo>
                    <a:pt x="412779" y="269118"/>
                  </a:lnTo>
                  <a:close/>
                </a:path>
                <a:path w="500380" h="571500">
                  <a:moveTo>
                    <a:pt x="174431" y="116085"/>
                  </a:moveTo>
                  <a:lnTo>
                    <a:pt x="92849" y="116085"/>
                  </a:lnTo>
                  <a:lnTo>
                    <a:pt x="96266" y="115406"/>
                  </a:lnTo>
                  <a:lnTo>
                    <a:pt x="102830" y="112687"/>
                  </a:lnTo>
                  <a:lnTo>
                    <a:pt x="116085" y="92849"/>
                  </a:lnTo>
                  <a:lnTo>
                    <a:pt x="116085" y="85744"/>
                  </a:lnTo>
                  <a:lnTo>
                    <a:pt x="92849" y="62507"/>
                  </a:lnTo>
                  <a:lnTo>
                    <a:pt x="173188" y="62507"/>
                  </a:lnTo>
                  <a:lnTo>
                    <a:pt x="178593" y="89296"/>
                  </a:lnTo>
                  <a:lnTo>
                    <a:pt x="174692" y="115406"/>
                  </a:lnTo>
                  <a:lnTo>
                    <a:pt x="174664" y="115595"/>
                  </a:lnTo>
                  <a:lnTo>
                    <a:pt x="174431" y="116085"/>
                  </a:lnTo>
                  <a:close/>
                </a:path>
                <a:path w="500380" h="571500">
                  <a:moveTo>
                    <a:pt x="495900" y="116085"/>
                  </a:moveTo>
                  <a:lnTo>
                    <a:pt x="414318" y="116085"/>
                  </a:lnTo>
                  <a:lnTo>
                    <a:pt x="417735" y="115406"/>
                  </a:lnTo>
                  <a:lnTo>
                    <a:pt x="424299" y="112687"/>
                  </a:lnTo>
                  <a:lnTo>
                    <a:pt x="437554" y="92849"/>
                  </a:lnTo>
                  <a:lnTo>
                    <a:pt x="437554" y="85744"/>
                  </a:lnTo>
                  <a:lnTo>
                    <a:pt x="414318" y="62507"/>
                  </a:lnTo>
                  <a:lnTo>
                    <a:pt x="494657" y="62507"/>
                  </a:lnTo>
                  <a:lnTo>
                    <a:pt x="500062" y="89296"/>
                  </a:lnTo>
                  <a:lnTo>
                    <a:pt x="496161" y="115406"/>
                  </a:lnTo>
                  <a:lnTo>
                    <a:pt x="496133" y="115595"/>
                  </a:lnTo>
                  <a:lnTo>
                    <a:pt x="495900" y="116085"/>
                  </a:lnTo>
                  <a:close/>
                </a:path>
                <a:path w="500380" h="571500">
                  <a:moveTo>
                    <a:pt x="173188" y="508992"/>
                  </a:moveTo>
                  <a:lnTo>
                    <a:pt x="92849" y="508992"/>
                  </a:lnTo>
                  <a:lnTo>
                    <a:pt x="96266" y="508312"/>
                  </a:lnTo>
                  <a:lnTo>
                    <a:pt x="102830" y="505593"/>
                  </a:lnTo>
                  <a:lnTo>
                    <a:pt x="116085" y="485755"/>
                  </a:lnTo>
                  <a:lnTo>
                    <a:pt x="116085" y="478650"/>
                  </a:lnTo>
                  <a:lnTo>
                    <a:pt x="92849" y="455414"/>
                  </a:lnTo>
                  <a:lnTo>
                    <a:pt x="174431" y="455414"/>
                  </a:lnTo>
                  <a:lnTo>
                    <a:pt x="174664" y="455904"/>
                  </a:lnTo>
                  <a:lnTo>
                    <a:pt x="178593" y="482203"/>
                  </a:lnTo>
                  <a:lnTo>
                    <a:pt x="173188" y="508992"/>
                  </a:lnTo>
                  <a:close/>
                </a:path>
              </a:pathLst>
            </a:custGeom>
            <a:solidFill>
              <a:srgbClr val="000000">
                <a:alpha val="3999"/>
              </a:srgbClr>
            </a:solidFill>
          </p:spPr>
          <p:txBody>
            <a:bodyPr wrap="square" lIns="0" tIns="0" rIns="0" bIns="0" rtlCol="0"/>
            <a:lstStyle/>
            <a:p>
              <a:endParaRPr sz="170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grpSp>
          <p:nvGrpSpPr>
            <p:cNvPr id="50" name="object 21">
              <a:extLst>
                <a:ext uri="{FF2B5EF4-FFF2-40B4-BE49-F238E27FC236}">
                  <a16:creationId xmlns:a16="http://schemas.microsoft.com/office/drawing/2014/main" id="{C6CCB5C4-9423-415A-BEB6-06ABAFAADD91}"/>
                </a:ext>
              </a:extLst>
            </p:cNvPr>
            <p:cNvGrpSpPr/>
            <p:nvPr/>
          </p:nvGrpSpPr>
          <p:grpSpPr>
            <a:xfrm>
              <a:off x="609599" y="3660442"/>
              <a:ext cx="5334000" cy="800100"/>
              <a:chOff x="609599" y="4381499"/>
              <a:chExt cx="5334000" cy="800100"/>
            </a:xfrm>
          </p:grpSpPr>
          <p:sp>
            <p:nvSpPr>
              <p:cNvPr id="51" name="object 22">
                <a:extLst>
                  <a:ext uri="{FF2B5EF4-FFF2-40B4-BE49-F238E27FC236}">
                    <a16:creationId xmlns:a16="http://schemas.microsoft.com/office/drawing/2014/main" id="{B402C13B-AFD6-4B82-943B-DDA8051120D3}"/>
                  </a:ext>
                </a:extLst>
              </p:cNvPr>
              <p:cNvSpPr/>
              <p:nvPr/>
            </p:nvSpPr>
            <p:spPr>
              <a:xfrm>
                <a:off x="628649" y="4381499"/>
                <a:ext cx="5314950" cy="800100"/>
              </a:xfrm>
              <a:custGeom>
                <a:avLst/>
                <a:gdLst/>
                <a:ahLst/>
                <a:cxnLst/>
                <a:rect l="l" t="t" r="r" b="b"/>
                <a:pathLst>
                  <a:path w="5314950" h="800100">
                    <a:moveTo>
                      <a:pt x="5243752" y="800099"/>
                    </a:moveTo>
                    <a:lnTo>
                      <a:pt x="53397" y="800099"/>
                    </a:lnTo>
                    <a:lnTo>
                      <a:pt x="49680" y="799611"/>
                    </a:lnTo>
                    <a:lnTo>
                      <a:pt x="14085" y="774243"/>
                    </a:lnTo>
                    <a:lnTo>
                      <a:pt x="366" y="733858"/>
                    </a:lnTo>
                    <a:lnTo>
                      <a:pt x="0" y="728903"/>
                    </a:lnTo>
                    <a:lnTo>
                      <a:pt x="0" y="723899"/>
                    </a:lnTo>
                    <a:lnTo>
                      <a:pt x="0" y="71196"/>
                    </a:lnTo>
                    <a:lnTo>
                      <a:pt x="11716" y="29704"/>
                    </a:lnTo>
                    <a:lnTo>
                      <a:pt x="42320" y="2439"/>
                    </a:lnTo>
                    <a:lnTo>
                      <a:pt x="53397" y="0"/>
                    </a:lnTo>
                    <a:lnTo>
                      <a:pt x="5243752" y="0"/>
                    </a:lnTo>
                    <a:lnTo>
                      <a:pt x="5285243" y="15621"/>
                    </a:lnTo>
                    <a:lnTo>
                      <a:pt x="5311063" y="51661"/>
                    </a:lnTo>
                    <a:lnTo>
                      <a:pt x="5314949" y="71196"/>
                    </a:lnTo>
                    <a:lnTo>
                      <a:pt x="5314949" y="728903"/>
                    </a:lnTo>
                    <a:lnTo>
                      <a:pt x="5299327" y="770394"/>
                    </a:lnTo>
                    <a:lnTo>
                      <a:pt x="5263287" y="796212"/>
                    </a:lnTo>
                    <a:lnTo>
                      <a:pt x="5248707" y="799611"/>
                    </a:lnTo>
                    <a:lnTo>
                      <a:pt x="5243752" y="800099"/>
                    </a:lnTo>
                    <a:close/>
                  </a:path>
                </a:pathLst>
              </a:custGeom>
              <a:solidFill>
                <a:srgbClr val="EFF5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2" name="object 23">
                <a:extLst>
                  <a:ext uri="{FF2B5EF4-FFF2-40B4-BE49-F238E27FC236}">
                    <a16:creationId xmlns:a16="http://schemas.microsoft.com/office/drawing/2014/main" id="{BA9566AC-25C4-42E8-BCCF-316C6C2C592E}"/>
                  </a:ext>
                </a:extLst>
              </p:cNvPr>
              <p:cNvSpPr/>
              <p:nvPr/>
            </p:nvSpPr>
            <p:spPr>
              <a:xfrm>
                <a:off x="609599" y="4381777"/>
                <a:ext cx="70485" cy="800100"/>
              </a:xfrm>
              <a:custGeom>
                <a:avLst/>
                <a:gdLst/>
                <a:ahLst/>
                <a:cxnLst/>
                <a:rect l="l" t="t" r="r" b="b"/>
                <a:pathLst>
                  <a:path w="70484" h="800100">
                    <a:moveTo>
                      <a:pt x="70450" y="799544"/>
                    </a:moveTo>
                    <a:lnTo>
                      <a:pt x="33857" y="786991"/>
                    </a:lnTo>
                    <a:lnTo>
                      <a:pt x="5800" y="752782"/>
                    </a:lnTo>
                    <a:lnTo>
                      <a:pt x="0" y="723622"/>
                    </a:lnTo>
                    <a:lnTo>
                      <a:pt x="0" y="75922"/>
                    </a:lnTo>
                    <a:lnTo>
                      <a:pt x="12830" y="33579"/>
                    </a:lnTo>
                    <a:lnTo>
                      <a:pt x="47039" y="5522"/>
                    </a:lnTo>
                    <a:lnTo>
                      <a:pt x="70449" y="0"/>
                    </a:lnTo>
                    <a:lnTo>
                      <a:pt x="66287" y="1655"/>
                    </a:lnTo>
                    <a:lnTo>
                      <a:pt x="56951" y="9389"/>
                    </a:lnTo>
                    <a:lnTo>
                      <a:pt x="41000" y="46761"/>
                    </a:lnTo>
                    <a:lnTo>
                      <a:pt x="38100" y="75922"/>
                    </a:lnTo>
                    <a:lnTo>
                      <a:pt x="38100" y="723622"/>
                    </a:lnTo>
                    <a:lnTo>
                      <a:pt x="44514" y="765964"/>
                    </a:lnTo>
                    <a:lnTo>
                      <a:pt x="66287" y="797888"/>
                    </a:lnTo>
                    <a:lnTo>
                      <a:pt x="70450" y="799544"/>
                    </a:lnTo>
                    <a:close/>
                  </a:path>
                </a:pathLst>
              </a:custGeom>
              <a:solidFill>
                <a:srgbClr val="2562EB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3" name="object 24">
                <a:extLst>
                  <a:ext uri="{FF2B5EF4-FFF2-40B4-BE49-F238E27FC236}">
                    <a16:creationId xmlns:a16="http://schemas.microsoft.com/office/drawing/2014/main" id="{28C0E822-97DB-42FF-9E12-2E9C50607B73}"/>
                  </a:ext>
                </a:extLst>
              </p:cNvPr>
              <p:cNvSpPr/>
              <p:nvPr/>
            </p:nvSpPr>
            <p:spPr>
              <a:xfrm>
                <a:off x="800099" y="4591049"/>
                <a:ext cx="38100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w="381000" h="381000">
                    <a:moveTo>
                      <a:pt x="190499" y="380999"/>
                    </a:moveTo>
                    <a:lnTo>
                      <a:pt x="144200" y="375288"/>
                    </a:lnTo>
                    <a:lnTo>
                      <a:pt x="100697" y="358507"/>
                    </a:lnTo>
                    <a:lnTo>
                      <a:pt x="62575" y="331658"/>
                    </a:lnTo>
                    <a:lnTo>
                      <a:pt x="32105" y="296335"/>
                    </a:lnTo>
                    <a:lnTo>
                      <a:pt x="11130" y="254666"/>
                    </a:lnTo>
                    <a:lnTo>
                      <a:pt x="915" y="209172"/>
                    </a:lnTo>
                    <a:lnTo>
                      <a:pt x="0" y="190499"/>
                    </a:lnTo>
                    <a:lnTo>
                      <a:pt x="228" y="181140"/>
                    </a:lnTo>
                    <a:lnTo>
                      <a:pt x="8200" y="135199"/>
                    </a:lnTo>
                    <a:lnTo>
                      <a:pt x="27095" y="92571"/>
                    </a:lnTo>
                    <a:lnTo>
                      <a:pt x="55796" y="55795"/>
                    </a:lnTo>
                    <a:lnTo>
                      <a:pt x="92572" y="27095"/>
                    </a:lnTo>
                    <a:lnTo>
                      <a:pt x="135199" y="8200"/>
                    </a:lnTo>
                    <a:lnTo>
                      <a:pt x="181141" y="228"/>
                    </a:lnTo>
                    <a:lnTo>
                      <a:pt x="190499" y="0"/>
                    </a:lnTo>
                    <a:lnTo>
                      <a:pt x="199858" y="228"/>
                    </a:lnTo>
                    <a:lnTo>
                      <a:pt x="245799" y="8200"/>
                    </a:lnTo>
                    <a:lnTo>
                      <a:pt x="288427" y="27095"/>
                    </a:lnTo>
                    <a:lnTo>
                      <a:pt x="325203" y="55795"/>
                    </a:lnTo>
                    <a:lnTo>
                      <a:pt x="353903" y="92571"/>
                    </a:lnTo>
                    <a:lnTo>
                      <a:pt x="372799" y="135199"/>
                    </a:lnTo>
                    <a:lnTo>
                      <a:pt x="380771" y="181140"/>
                    </a:lnTo>
                    <a:lnTo>
                      <a:pt x="380999" y="190499"/>
                    </a:lnTo>
                    <a:lnTo>
                      <a:pt x="380771" y="199858"/>
                    </a:lnTo>
                    <a:lnTo>
                      <a:pt x="372799" y="245799"/>
                    </a:lnTo>
                    <a:lnTo>
                      <a:pt x="353903" y="288426"/>
                    </a:lnTo>
                    <a:lnTo>
                      <a:pt x="325203" y="325203"/>
                    </a:lnTo>
                    <a:lnTo>
                      <a:pt x="288427" y="353903"/>
                    </a:lnTo>
                    <a:lnTo>
                      <a:pt x="245799" y="372798"/>
                    </a:lnTo>
                    <a:lnTo>
                      <a:pt x="199858" y="380770"/>
                    </a:lnTo>
                    <a:lnTo>
                      <a:pt x="190499" y="380999"/>
                    </a:lnTo>
                    <a:close/>
                  </a:path>
                </a:pathLst>
              </a:custGeom>
              <a:solidFill>
                <a:srgbClr val="DAE9F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54" name="object 25">
                <a:extLst>
                  <a:ext uri="{FF2B5EF4-FFF2-40B4-BE49-F238E27FC236}">
                    <a16:creationId xmlns:a16="http://schemas.microsoft.com/office/drawing/2014/main" id="{6D8DAFCC-78A3-4F6E-9406-45D37C32D357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23924" y="4695824"/>
                <a:ext cx="128587" cy="171449"/>
              </a:xfrm>
              <a:prstGeom prst="rect">
                <a:avLst/>
              </a:prstGeom>
            </p:spPr>
          </p:pic>
        </p:grpSp>
        <p:sp>
          <p:nvSpPr>
            <p:cNvPr id="62" name="object 35">
              <a:extLst>
                <a:ext uri="{FF2B5EF4-FFF2-40B4-BE49-F238E27FC236}">
                  <a16:creationId xmlns:a16="http://schemas.microsoft.com/office/drawing/2014/main" id="{AA56C3E9-2811-432F-8F22-605A10F48305}"/>
                </a:ext>
              </a:extLst>
            </p:cNvPr>
            <p:cNvSpPr txBox="1"/>
            <p:nvPr/>
          </p:nvSpPr>
          <p:spPr>
            <a:xfrm>
              <a:off x="1320799" y="3750580"/>
              <a:ext cx="1799589" cy="337272"/>
            </a:xfrm>
            <a:prstGeom prst="rect">
              <a:avLst/>
            </a:prstGeom>
          </p:spPr>
          <p:txBody>
            <a:bodyPr vert="horz" wrap="square" lIns="0" tIns="749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590"/>
                </a:spcBef>
              </a:pPr>
              <a:r>
                <a:rPr sz="1700" b="1" dirty="0">
                  <a:solidFill>
                    <a:srgbClr val="0052CC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Malgun Gothic"/>
                </a:rPr>
                <a:t>보고서 </a:t>
              </a:r>
              <a:r>
                <a:rPr sz="1700" b="1" dirty="0" err="1">
                  <a:solidFill>
                    <a:srgbClr val="0052CC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Malgun Gothic"/>
                </a:rPr>
                <a:t>요약</a:t>
              </a:r>
              <a:r>
                <a:rPr sz="1700" b="1" dirty="0">
                  <a:solidFill>
                    <a:srgbClr val="0052CC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Malgun Gothic"/>
                </a:rPr>
                <a:t> </a:t>
              </a:r>
              <a:r>
                <a:rPr sz="1700" b="1" dirty="0">
                  <a:solidFill>
                    <a:srgbClr val="0052CC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Noto Sans JP"/>
                </a:rPr>
                <a:t>Tool</a:t>
              </a:r>
              <a:endParaRPr sz="17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oto Sans JP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966F075-E35C-40AA-8671-7C8A24705D4E}"/>
                </a:ext>
              </a:extLst>
            </p:cNvPr>
            <p:cNvSpPr txBox="1"/>
            <p:nvPr/>
          </p:nvSpPr>
          <p:spPr>
            <a:xfrm>
              <a:off x="1251583" y="4105916"/>
              <a:ext cx="25960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12700">
                <a:lnSpc>
                  <a:spcPct val="100000"/>
                </a:lnSpc>
                <a:spcBef>
                  <a:spcPts val="385"/>
                </a:spcBef>
                <a:defRPr sz="140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Noto Sans JP"/>
                </a:defRPr>
              </a:lvl1pPr>
            </a:lstStyle>
            <a:p>
              <a:r>
                <a:rPr lang="en-US" altLang="ko-KR" dirty="0"/>
                <a:t>PDF/Word </a:t>
              </a:r>
              <a:r>
                <a:rPr lang="ko-KR" altLang="en-US" dirty="0"/>
                <a:t>업로드 → 핵심 요약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8465FBBD-6930-48F2-8F7E-2F646897F10A}"/>
              </a:ext>
            </a:extLst>
          </p:cNvPr>
          <p:cNvGrpSpPr/>
          <p:nvPr/>
        </p:nvGrpSpPr>
        <p:grpSpPr>
          <a:xfrm>
            <a:off x="609599" y="4659368"/>
            <a:ext cx="5334000" cy="800378"/>
            <a:chOff x="609599" y="4663958"/>
            <a:chExt cx="5334000" cy="800378"/>
          </a:xfrm>
        </p:grpSpPr>
        <p:sp>
          <p:nvSpPr>
            <p:cNvPr id="56" name="object 27">
              <a:extLst>
                <a:ext uri="{FF2B5EF4-FFF2-40B4-BE49-F238E27FC236}">
                  <a16:creationId xmlns:a16="http://schemas.microsoft.com/office/drawing/2014/main" id="{4DBAC966-7B62-4B31-B396-BF84DE077DE5}"/>
                </a:ext>
              </a:extLst>
            </p:cNvPr>
            <p:cNvSpPr/>
            <p:nvPr/>
          </p:nvSpPr>
          <p:spPr>
            <a:xfrm>
              <a:off x="628649" y="4663958"/>
              <a:ext cx="5314950" cy="800100"/>
            </a:xfrm>
            <a:custGeom>
              <a:avLst/>
              <a:gdLst/>
              <a:ahLst/>
              <a:cxnLst/>
              <a:rect l="l" t="t" r="r" b="b"/>
              <a:pathLst>
                <a:path w="5314950" h="800100">
                  <a:moveTo>
                    <a:pt x="5243752" y="800099"/>
                  </a:moveTo>
                  <a:lnTo>
                    <a:pt x="53397" y="800099"/>
                  </a:lnTo>
                  <a:lnTo>
                    <a:pt x="49680" y="799611"/>
                  </a:lnTo>
                  <a:lnTo>
                    <a:pt x="14085" y="774242"/>
                  </a:lnTo>
                  <a:lnTo>
                    <a:pt x="366" y="733858"/>
                  </a:lnTo>
                  <a:lnTo>
                    <a:pt x="0" y="728903"/>
                  </a:lnTo>
                  <a:lnTo>
                    <a:pt x="0" y="723899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20" y="2439"/>
                  </a:lnTo>
                  <a:lnTo>
                    <a:pt x="53397" y="0"/>
                  </a:lnTo>
                  <a:lnTo>
                    <a:pt x="5243752" y="0"/>
                  </a:lnTo>
                  <a:lnTo>
                    <a:pt x="5285243" y="15621"/>
                  </a:lnTo>
                  <a:lnTo>
                    <a:pt x="5311063" y="51661"/>
                  </a:lnTo>
                  <a:lnTo>
                    <a:pt x="5314949" y="71196"/>
                  </a:lnTo>
                  <a:lnTo>
                    <a:pt x="5314949" y="728903"/>
                  </a:lnTo>
                  <a:lnTo>
                    <a:pt x="5299327" y="770393"/>
                  </a:lnTo>
                  <a:lnTo>
                    <a:pt x="5263287" y="796212"/>
                  </a:lnTo>
                  <a:lnTo>
                    <a:pt x="5248707" y="799611"/>
                  </a:lnTo>
                  <a:lnTo>
                    <a:pt x="5243752" y="8000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28">
              <a:extLst>
                <a:ext uri="{FF2B5EF4-FFF2-40B4-BE49-F238E27FC236}">
                  <a16:creationId xmlns:a16="http://schemas.microsoft.com/office/drawing/2014/main" id="{EDBF86A0-0E12-4EA1-822F-7D96E29DA683}"/>
                </a:ext>
              </a:extLst>
            </p:cNvPr>
            <p:cNvSpPr/>
            <p:nvPr/>
          </p:nvSpPr>
          <p:spPr>
            <a:xfrm>
              <a:off x="609599" y="4664236"/>
              <a:ext cx="70485" cy="800100"/>
            </a:xfrm>
            <a:custGeom>
              <a:avLst/>
              <a:gdLst/>
              <a:ahLst/>
              <a:cxnLst/>
              <a:rect l="l" t="t" r="r" b="b"/>
              <a:pathLst>
                <a:path w="70484" h="800100">
                  <a:moveTo>
                    <a:pt x="70450" y="799544"/>
                  </a:moveTo>
                  <a:lnTo>
                    <a:pt x="33857" y="786991"/>
                  </a:lnTo>
                  <a:lnTo>
                    <a:pt x="5800" y="752781"/>
                  </a:lnTo>
                  <a:lnTo>
                    <a:pt x="0" y="7236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723622"/>
                  </a:lnTo>
                  <a:lnTo>
                    <a:pt x="44514" y="765963"/>
                  </a:lnTo>
                  <a:lnTo>
                    <a:pt x="66287" y="797887"/>
                  </a:lnTo>
                  <a:lnTo>
                    <a:pt x="70450" y="799544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30">
              <a:extLst>
                <a:ext uri="{FF2B5EF4-FFF2-40B4-BE49-F238E27FC236}">
                  <a16:creationId xmlns:a16="http://schemas.microsoft.com/office/drawing/2014/main" id="{9B8E23A0-ECEB-4BAF-B15A-F19539421EA2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4165" y="4978250"/>
              <a:ext cx="150253" cy="171483"/>
            </a:xfrm>
            <a:prstGeom prst="rect">
              <a:avLst/>
            </a:prstGeom>
          </p:spPr>
        </p:pic>
        <p:sp>
          <p:nvSpPr>
            <p:cNvPr id="63" name="object 36">
              <a:extLst>
                <a:ext uri="{FF2B5EF4-FFF2-40B4-BE49-F238E27FC236}">
                  <a16:creationId xmlns:a16="http://schemas.microsoft.com/office/drawing/2014/main" id="{877012F1-F482-4972-BF1A-9B72EFC2D942}"/>
                </a:ext>
              </a:extLst>
            </p:cNvPr>
            <p:cNvSpPr txBox="1"/>
            <p:nvPr/>
          </p:nvSpPr>
          <p:spPr>
            <a:xfrm>
              <a:off x="1320799" y="4754096"/>
              <a:ext cx="1619250" cy="337272"/>
            </a:xfrm>
            <a:prstGeom prst="rect">
              <a:avLst/>
            </a:prstGeom>
          </p:spPr>
          <p:txBody>
            <a:bodyPr vert="horz" wrap="square" lIns="0" tIns="749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590"/>
                </a:spcBef>
              </a:pPr>
              <a:r>
                <a:rPr sz="1700" b="1" dirty="0">
                  <a:solidFill>
                    <a:srgbClr val="0052CC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Noto Sans JP"/>
                </a:rPr>
                <a:t>AI </a:t>
              </a:r>
              <a:r>
                <a:rPr sz="1700" b="1" dirty="0" err="1">
                  <a:solidFill>
                    <a:srgbClr val="0052CC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Malgun Gothic"/>
                </a:rPr>
                <a:t>가이드봇</a:t>
              </a:r>
              <a:endParaRPr sz="17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algun Gothic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AE4F4F8-A5E8-4D80-B49C-18C844024757}"/>
                </a:ext>
              </a:extLst>
            </p:cNvPr>
            <p:cNvSpPr txBox="1"/>
            <p:nvPr/>
          </p:nvSpPr>
          <p:spPr>
            <a:xfrm>
              <a:off x="1251583" y="5123824"/>
              <a:ext cx="231407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12700">
                <a:lnSpc>
                  <a:spcPct val="100000"/>
                </a:lnSpc>
                <a:spcBef>
                  <a:spcPts val="385"/>
                </a:spcBef>
                <a:defRPr sz="140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Noto Sans JP"/>
                </a:defRPr>
              </a:lvl1pPr>
            </a:lstStyle>
            <a:p>
              <a:r>
                <a:rPr lang="ko-KR" altLang="en-US" dirty="0" err="1"/>
                <a:t>신규입사자용</a:t>
              </a:r>
              <a:r>
                <a:rPr lang="ko-KR" altLang="en-US" dirty="0"/>
                <a:t> 문서 </a:t>
              </a:r>
              <a:r>
                <a:rPr lang="en-US" altLang="ko-KR" dirty="0"/>
                <a:t>RAG </a:t>
              </a:r>
              <a:r>
                <a:rPr lang="ko-KR" altLang="en-US" dirty="0" err="1"/>
                <a:t>챗봇</a:t>
              </a:r>
              <a:endParaRPr lang="ko-KR" altLang="en-US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0A9493B-C3BE-40E7-B434-AA7A4C5820C8}"/>
              </a:ext>
            </a:extLst>
          </p:cNvPr>
          <p:cNvGrpSpPr/>
          <p:nvPr/>
        </p:nvGrpSpPr>
        <p:grpSpPr>
          <a:xfrm>
            <a:off x="628649" y="5668031"/>
            <a:ext cx="5334000" cy="800378"/>
            <a:chOff x="628649" y="5668031"/>
            <a:chExt cx="5334000" cy="800378"/>
          </a:xfrm>
        </p:grpSpPr>
        <p:grpSp>
          <p:nvGrpSpPr>
            <p:cNvPr id="64" name="object 26">
              <a:extLst>
                <a:ext uri="{FF2B5EF4-FFF2-40B4-BE49-F238E27FC236}">
                  <a16:creationId xmlns:a16="http://schemas.microsoft.com/office/drawing/2014/main" id="{A764F96B-439A-469C-967A-3DC5141EC9CB}"/>
                </a:ext>
              </a:extLst>
            </p:cNvPr>
            <p:cNvGrpSpPr/>
            <p:nvPr/>
          </p:nvGrpSpPr>
          <p:grpSpPr>
            <a:xfrm>
              <a:off x="628649" y="5668031"/>
              <a:ext cx="5334000" cy="800378"/>
              <a:chOff x="609599" y="5333999"/>
              <a:chExt cx="5334000" cy="800378"/>
            </a:xfrm>
          </p:grpSpPr>
          <p:sp>
            <p:nvSpPr>
              <p:cNvPr id="65" name="object 27">
                <a:extLst>
                  <a:ext uri="{FF2B5EF4-FFF2-40B4-BE49-F238E27FC236}">
                    <a16:creationId xmlns:a16="http://schemas.microsoft.com/office/drawing/2014/main" id="{7813644C-1327-4F12-B15E-3037E88A2456}"/>
                  </a:ext>
                </a:extLst>
              </p:cNvPr>
              <p:cNvSpPr/>
              <p:nvPr/>
            </p:nvSpPr>
            <p:spPr>
              <a:xfrm>
                <a:off x="628649" y="5333999"/>
                <a:ext cx="5314950" cy="800100"/>
              </a:xfrm>
              <a:custGeom>
                <a:avLst/>
                <a:gdLst/>
                <a:ahLst/>
                <a:cxnLst/>
                <a:rect l="l" t="t" r="r" b="b"/>
                <a:pathLst>
                  <a:path w="5314950" h="800100">
                    <a:moveTo>
                      <a:pt x="5243752" y="800099"/>
                    </a:moveTo>
                    <a:lnTo>
                      <a:pt x="53397" y="800099"/>
                    </a:lnTo>
                    <a:lnTo>
                      <a:pt x="49680" y="799611"/>
                    </a:lnTo>
                    <a:lnTo>
                      <a:pt x="14085" y="774242"/>
                    </a:lnTo>
                    <a:lnTo>
                      <a:pt x="366" y="733858"/>
                    </a:lnTo>
                    <a:lnTo>
                      <a:pt x="0" y="728903"/>
                    </a:lnTo>
                    <a:lnTo>
                      <a:pt x="0" y="723899"/>
                    </a:lnTo>
                    <a:lnTo>
                      <a:pt x="0" y="71196"/>
                    </a:lnTo>
                    <a:lnTo>
                      <a:pt x="11716" y="29705"/>
                    </a:lnTo>
                    <a:lnTo>
                      <a:pt x="42320" y="2439"/>
                    </a:lnTo>
                    <a:lnTo>
                      <a:pt x="53397" y="0"/>
                    </a:lnTo>
                    <a:lnTo>
                      <a:pt x="5243752" y="0"/>
                    </a:lnTo>
                    <a:lnTo>
                      <a:pt x="5285243" y="15621"/>
                    </a:lnTo>
                    <a:lnTo>
                      <a:pt x="5311063" y="51661"/>
                    </a:lnTo>
                    <a:lnTo>
                      <a:pt x="5314949" y="71196"/>
                    </a:lnTo>
                    <a:lnTo>
                      <a:pt x="5314949" y="728903"/>
                    </a:lnTo>
                    <a:lnTo>
                      <a:pt x="5299327" y="770393"/>
                    </a:lnTo>
                    <a:lnTo>
                      <a:pt x="5263287" y="796212"/>
                    </a:lnTo>
                    <a:lnTo>
                      <a:pt x="5248707" y="799611"/>
                    </a:lnTo>
                    <a:lnTo>
                      <a:pt x="5243752" y="800099"/>
                    </a:lnTo>
                    <a:close/>
                  </a:path>
                </a:pathLst>
              </a:custGeom>
              <a:solidFill>
                <a:srgbClr val="EFF5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6" name="object 28">
                <a:extLst>
                  <a:ext uri="{FF2B5EF4-FFF2-40B4-BE49-F238E27FC236}">
                    <a16:creationId xmlns:a16="http://schemas.microsoft.com/office/drawing/2014/main" id="{6EAD99D4-519D-4819-B701-0A0EFCCF10F8}"/>
                  </a:ext>
                </a:extLst>
              </p:cNvPr>
              <p:cNvSpPr/>
              <p:nvPr/>
            </p:nvSpPr>
            <p:spPr>
              <a:xfrm>
                <a:off x="609599" y="5334277"/>
                <a:ext cx="70485" cy="800100"/>
              </a:xfrm>
              <a:custGeom>
                <a:avLst/>
                <a:gdLst/>
                <a:ahLst/>
                <a:cxnLst/>
                <a:rect l="l" t="t" r="r" b="b"/>
                <a:pathLst>
                  <a:path w="70484" h="800100">
                    <a:moveTo>
                      <a:pt x="70450" y="799544"/>
                    </a:moveTo>
                    <a:lnTo>
                      <a:pt x="33857" y="786991"/>
                    </a:lnTo>
                    <a:lnTo>
                      <a:pt x="5800" y="752781"/>
                    </a:lnTo>
                    <a:lnTo>
                      <a:pt x="0" y="723622"/>
                    </a:lnTo>
                    <a:lnTo>
                      <a:pt x="0" y="75922"/>
                    </a:lnTo>
                    <a:lnTo>
                      <a:pt x="12830" y="33579"/>
                    </a:lnTo>
                    <a:lnTo>
                      <a:pt x="47039" y="5522"/>
                    </a:lnTo>
                    <a:lnTo>
                      <a:pt x="70449" y="0"/>
                    </a:lnTo>
                    <a:lnTo>
                      <a:pt x="66287" y="1655"/>
                    </a:lnTo>
                    <a:lnTo>
                      <a:pt x="56951" y="9389"/>
                    </a:lnTo>
                    <a:lnTo>
                      <a:pt x="41000" y="46761"/>
                    </a:lnTo>
                    <a:lnTo>
                      <a:pt x="38100" y="75922"/>
                    </a:lnTo>
                    <a:lnTo>
                      <a:pt x="38100" y="723622"/>
                    </a:lnTo>
                    <a:lnTo>
                      <a:pt x="44514" y="765963"/>
                    </a:lnTo>
                    <a:lnTo>
                      <a:pt x="66287" y="797887"/>
                    </a:lnTo>
                    <a:lnTo>
                      <a:pt x="70450" y="799544"/>
                    </a:lnTo>
                    <a:close/>
                  </a:path>
                </a:pathLst>
              </a:custGeom>
              <a:solidFill>
                <a:srgbClr val="2562EB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69" name="object 36">
              <a:extLst>
                <a:ext uri="{FF2B5EF4-FFF2-40B4-BE49-F238E27FC236}">
                  <a16:creationId xmlns:a16="http://schemas.microsoft.com/office/drawing/2014/main" id="{B1088673-2097-48A0-A3B4-CA5D9E60AFC8}"/>
                </a:ext>
              </a:extLst>
            </p:cNvPr>
            <p:cNvSpPr txBox="1"/>
            <p:nvPr/>
          </p:nvSpPr>
          <p:spPr>
            <a:xfrm>
              <a:off x="1320799" y="5726766"/>
              <a:ext cx="1927226" cy="337272"/>
            </a:xfrm>
            <a:prstGeom prst="rect">
              <a:avLst/>
            </a:prstGeom>
          </p:spPr>
          <p:txBody>
            <a:bodyPr vert="horz" wrap="square" lIns="0" tIns="74930" rIns="0" bIns="0" rtlCol="0">
              <a:spAutoFit/>
            </a:bodyPr>
            <a:lstStyle>
              <a:defPPr>
                <a:defRPr lang="ko-KR"/>
              </a:defPPr>
              <a:lvl1pPr marL="12700">
                <a:lnSpc>
                  <a:spcPct val="100000"/>
                </a:lnSpc>
                <a:spcBef>
                  <a:spcPts val="590"/>
                </a:spcBef>
                <a:defRPr sz="1700" b="1">
                  <a:solidFill>
                    <a:srgbClr val="0052CC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Noto Sans JP"/>
                </a:defRPr>
              </a:lvl1pPr>
            </a:lstStyle>
            <a:p>
              <a:r>
                <a:rPr lang="ko-KR" altLang="en-US" dirty="0"/>
                <a:t>외부 프로그램 연동</a:t>
              </a:r>
              <a:endParaRPr dirty="0"/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0D6DB638-F6FE-49FA-A99E-C435F70BD944}"/>
                </a:ext>
              </a:extLst>
            </p:cNvPr>
            <p:cNvGrpSpPr/>
            <p:nvPr/>
          </p:nvGrpSpPr>
          <p:grpSpPr>
            <a:xfrm>
              <a:off x="797717" y="5858498"/>
              <a:ext cx="381000" cy="381000"/>
              <a:chOff x="8795131" y="2337759"/>
              <a:chExt cx="381000" cy="381000"/>
            </a:xfrm>
          </p:grpSpPr>
          <p:sp>
            <p:nvSpPr>
              <p:cNvPr id="80" name="object 29">
                <a:extLst>
                  <a:ext uri="{FF2B5EF4-FFF2-40B4-BE49-F238E27FC236}">
                    <a16:creationId xmlns:a16="http://schemas.microsoft.com/office/drawing/2014/main" id="{EB5EB366-11D4-4DF1-AFAF-75EC232E660C}"/>
                  </a:ext>
                </a:extLst>
              </p:cNvPr>
              <p:cNvSpPr/>
              <p:nvPr/>
            </p:nvSpPr>
            <p:spPr>
              <a:xfrm>
                <a:off x="8795131" y="2337759"/>
                <a:ext cx="38100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w="381000" h="381000">
                    <a:moveTo>
                      <a:pt x="190499" y="380999"/>
                    </a:moveTo>
                    <a:lnTo>
                      <a:pt x="144200" y="375288"/>
                    </a:lnTo>
                    <a:lnTo>
                      <a:pt x="100697" y="358507"/>
                    </a:lnTo>
                    <a:lnTo>
                      <a:pt x="62575" y="331658"/>
                    </a:lnTo>
                    <a:lnTo>
                      <a:pt x="32105" y="296335"/>
                    </a:lnTo>
                    <a:lnTo>
                      <a:pt x="11130" y="254666"/>
                    </a:lnTo>
                    <a:lnTo>
                      <a:pt x="915" y="209172"/>
                    </a:lnTo>
                    <a:lnTo>
                      <a:pt x="0" y="190499"/>
                    </a:lnTo>
                    <a:lnTo>
                      <a:pt x="228" y="181141"/>
                    </a:lnTo>
                    <a:lnTo>
                      <a:pt x="8200" y="135199"/>
                    </a:lnTo>
                    <a:lnTo>
                      <a:pt x="27095" y="92571"/>
                    </a:lnTo>
                    <a:lnTo>
                      <a:pt x="55796" y="55796"/>
                    </a:lnTo>
                    <a:lnTo>
                      <a:pt x="92572" y="27095"/>
                    </a:lnTo>
                    <a:lnTo>
                      <a:pt x="135199" y="8200"/>
                    </a:lnTo>
                    <a:lnTo>
                      <a:pt x="181141" y="229"/>
                    </a:lnTo>
                    <a:lnTo>
                      <a:pt x="190499" y="0"/>
                    </a:lnTo>
                    <a:lnTo>
                      <a:pt x="199858" y="229"/>
                    </a:lnTo>
                    <a:lnTo>
                      <a:pt x="245799" y="8200"/>
                    </a:lnTo>
                    <a:lnTo>
                      <a:pt x="288427" y="27095"/>
                    </a:lnTo>
                    <a:lnTo>
                      <a:pt x="325203" y="55796"/>
                    </a:lnTo>
                    <a:lnTo>
                      <a:pt x="353903" y="92571"/>
                    </a:lnTo>
                    <a:lnTo>
                      <a:pt x="372799" y="135199"/>
                    </a:lnTo>
                    <a:lnTo>
                      <a:pt x="380771" y="181141"/>
                    </a:lnTo>
                    <a:lnTo>
                      <a:pt x="380999" y="190499"/>
                    </a:lnTo>
                    <a:lnTo>
                      <a:pt x="380771" y="199858"/>
                    </a:lnTo>
                    <a:lnTo>
                      <a:pt x="372799" y="245798"/>
                    </a:lnTo>
                    <a:lnTo>
                      <a:pt x="353903" y="288426"/>
                    </a:lnTo>
                    <a:lnTo>
                      <a:pt x="325203" y="325203"/>
                    </a:lnTo>
                    <a:lnTo>
                      <a:pt x="288427" y="353903"/>
                    </a:lnTo>
                    <a:lnTo>
                      <a:pt x="245799" y="372798"/>
                    </a:lnTo>
                    <a:lnTo>
                      <a:pt x="199858" y="380770"/>
                    </a:lnTo>
                    <a:lnTo>
                      <a:pt x="190499" y="380999"/>
                    </a:lnTo>
                    <a:close/>
                  </a:path>
                </a:pathLst>
              </a:custGeom>
              <a:solidFill>
                <a:srgbClr val="DAE9F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2" name="object 41">
                <a:extLst>
                  <a:ext uri="{FF2B5EF4-FFF2-40B4-BE49-F238E27FC236}">
                    <a16:creationId xmlns:a16="http://schemas.microsoft.com/office/drawing/2014/main" id="{15DC7FFA-AF82-44BE-9324-3B287FB26D7A}"/>
                  </a:ext>
                </a:extLst>
              </p:cNvPr>
              <p:cNvSpPr/>
              <p:nvPr/>
            </p:nvSpPr>
            <p:spPr>
              <a:xfrm>
                <a:off x="8909197" y="2427220"/>
                <a:ext cx="150253" cy="202043"/>
              </a:xfrm>
              <a:custGeom>
                <a:avLst/>
                <a:gdLst/>
                <a:ahLst/>
                <a:cxnLst/>
                <a:rect l="l" t="t" r="r" b="b"/>
                <a:pathLst>
                  <a:path w="342900" h="457200">
                    <a:moveTo>
                      <a:pt x="252263" y="57150"/>
                    </a:moveTo>
                    <a:lnTo>
                      <a:pt x="90636" y="57150"/>
                    </a:lnTo>
                    <a:lnTo>
                      <a:pt x="102949" y="34168"/>
                    </a:lnTo>
                    <a:lnTo>
                      <a:pt x="121432" y="16084"/>
                    </a:lnTo>
                    <a:lnTo>
                      <a:pt x="144720" y="4245"/>
                    </a:lnTo>
                    <a:lnTo>
                      <a:pt x="171450" y="0"/>
                    </a:lnTo>
                    <a:lnTo>
                      <a:pt x="198179" y="4245"/>
                    </a:lnTo>
                    <a:lnTo>
                      <a:pt x="221467" y="16084"/>
                    </a:lnTo>
                    <a:lnTo>
                      <a:pt x="239950" y="34168"/>
                    </a:lnTo>
                    <a:lnTo>
                      <a:pt x="252263" y="57150"/>
                    </a:lnTo>
                    <a:close/>
                  </a:path>
                  <a:path w="342900" h="457200">
                    <a:moveTo>
                      <a:pt x="285750" y="457200"/>
                    </a:moveTo>
                    <a:lnTo>
                      <a:pt x="57150" y="457200"/>
                    </a:lnTo>
                    <a:lnTo>
                      <a:pt x="34922" y="452703"/>
                    </a:lnTo>
                    <a:lnTo>
                      <a:pt x="16754" y="440445"/>
                    </a:lnTo>
                    <a:lnTo>
                      <a:pt x="4496" y="422277"/>
                    </a:lnTo>
                    <a:lnTo>
                      <a:pt x="0" y="400050"/>
                    </a:lnTo>
                    <a:lnTo>
                      <a:pt x="0" y="114299"/>
                    </a:lnTo>
                    <a:lnTo>
                      <a:pt x="4496" y="92072"/>
                    </a:lnTo>
                    <a:lnTo>
                      <a:pt x="16754" y="73904"/>
                    </a:lnTo>
                    <a:lnTo>
                      <a:pt x="34922" y="61646"/>
                    </a:lnTo>
                    <a:lnTo>
                      <a:pt x="57150" y="57150"/>
                    </a:lnTo>
                    <a:lnTo>
                      <a:pt x="167660" y="57150"/>
                    </a:lnTo>
                    <a:lnTo>
                      <a:pt x="164015" y="57875"/>
                    </a:lnTo>
                    <a:lnTo>
                      <a:pt x="157013" y="60775"/>
                    </a:lnTo>
                    <a:lnTo>
                      <a:pt x="142874" y="81935"/>
                    </a:lnTo>
                    <a:lnTo>
                      <a:pt x="142874" y="89514"/>
                    </a:lnTo>
                    <a:lnTo>
                      <a:pt x="342900" y="114299"/>
                    </a:lnTo>
                    <a:lnTo>
                      <a:pt x="342900" y="221456"/>
                    </a:lnTo>
                    <a:lnTo>
                      <a:pt x="82883" y="221456"/>
                    </a:lnTo>
                    <a:lnTo>
                      <a:pt x="80149" y="222000"/>
                    </a:lnTo>
                    <a:lnTo>
                      <a:pt x="64293" y="240045"/>
                    </a:lnTo>
                    <a:lnTo>
                      <a:pt x="64293" y="245729"/>
                    </a:lnTo>
                    <a:lnTo>
                      <a:pt x="82883" y="264318"/>
                    </a:lnTo>
                    <a:lnTo>
                      <a:pt x="342900" y="264318"/>
                    </a:lnTo>
                    <a:lnTo>
                      <a:pt x="342900" y="307181"/>
                    </a:lnTo>
                    <a:lnTo>
                      <a:pt x="82883" y="307181"/>
                    </a:lnTo>
                    <a:lnTo>
                      <a:pt x="80149" y="307725"/>
                    </a:lnTo>
                    <a:lnTo>
                      <a:pt x="64293" y="325770"/>
                    </a:lnTo>
                    <a:lnTo>
                      <a:pt x="64293" y="331454"/>
                    </a:lnTo>
                    <a:lnTo>
                      <a:pt x="82883" y="350043"/>
                    </a:lnTo>
                    <a:lnTo>
                      <a:pt x="342900" y="350043"/>
                    </a:lnTo>
                    <a:lnTo>
                      <a:pt x="342900" y="400050"/>
                    </a:lnTo>
                    <a:lnTo>
                      <a:pt x="338403" y="422277"/>
                    </a:lnTo>
                    <a:lnTo>
                      <a:pt x="326145" y="440445"/>
                    </a:lnTo>
                    <a:lnTo>
                      <a:pt x="307977" y="452703"/>
                    </a:lnTo>
                    <a:lnTo>
                      <a:pt x="285750" y="457200"/>
                    </a:lnTo>
                    <a:close/>
                  </a:path>
                  <a:path w="342900" h="457200">
                    <a:moveTo>
                      <a:pt x="342900" y="114299"/>
                    </a:moveTo>
                    <a:lnTo>
                      <a:pt x="175239" y="114299"/>
                    </a:lnTo>
                    <a:lnTo>
                      <a:pt x="178884" y="113574"/>
                    </a:lnTo>
                    <a:lnTo>
                      <a:pt x="185885" y="110674"/>
                    </a:lnTo>
                    <a:lnTo>
                      <a:pt x="200024" y="89514"/>
                    </a:lnTo>
                    <a:lnTo>
                      <a:pt x="200024" y="81935"/>
                    </a:lnTo>
                    <a:lnTo>
                      <a:pt x="175239" y="57150"/>
                    </a:lnTo>
                    <a:lnTo>
                      <a:pt x="285750" y="57150"/>
                    </a:lnTo>
                    <a:lnTo>
                      <a:pt x="307977" y="61646"/>
                    </a:lnTo>
                    <a:lnTo>
                      <a:pt x="326145" y="73904"/>
                    </a:lnTo>
                    <a:lnTo>
                      <a:pt x="338403" y="92072"/>
                    </a:lnTo>
                    <a:lnTo>
                      <a:pt x="342900" y="114299"/>
                    </a:lnTo>
                    <a:close/>
                  </a:path>
                  <a:path w="342900" h="457200">
                    <a:moveTo>
                      <a:pt x="342900" y="264318"/>
                    </a:moveTo>
                    <a:lnTo>
                      <a:pt x="88566" y="264318"/>
                    </a:lnTo>
                    <a:lnTo>
                      <a:pt x="91300" y="263774"/>
                    </a:lnTo>
                    <a:lnTo>
                      <a:pt x="96551" y="261599"/>
                    </a:lnTo>
                    <a:lnTo>
                      <a:pt x="107156" y="245729"/>
                    </a:lnTo>
                    <a:lnTo>
                      <a:pt x="107156" y="240045"/>
                    </a:lnTo>
                    <a:lnTo>
                      <a:pt x="88566" y="221456"/>
                    </a:lnTo>
                    <a:lnTo>
                      <a:pt x="342900" y="221456"/>
                    </a:lnTo>
                    <a:lnTo>
                      <a:pt x="342900" y="228600"/>
                    </a:lnTo>
                    <a:lnTo>
                      <a:pt x="149304" y="228600"/>
                    </a:lnTo>
                    <a:lnTo>
                      <a:pt x="142875" y="235029"/>
                    </a:lnTo>
                    <a:lnTo>
                      <a:pt x="142875" y="250745"/>
                    </a:lnTo>
                    <a:lnTo>
                      <a:pt x="149304" y="257175"/>
                    </a:lnTo>
                    <a:lnTo>
                      <a:pt x="342900" y="257175"/>
                    </a:lnTo>
                    <a:lnTo>
                      <a:pt x="342900" y="264318"/>
                    </a:lnTo>
                    <a:close/>
                  </a:path>
                  <a:path w="342900" h="457200">
                    <a:moveTo>
                      <a:pt x="342900" y="257175"/>
                    </a:moveTo>
                    <a:lnTo>
                      <a:pt x="279320" y="257175"/>
                    </a:lnTo>
                    <a:lnTo>
                      <a:pt x="285750" y="250745"/>
                    </a:lnTo>
                    <a:lnTo>
                      <a:pt x="285750" y="235029"/>
                    </a:lnTo>
                    <a:lnTo>
                      <a:pt x="279320" y="228600"/>
                    </a:lnTo>
                    <a:lnTo>
                      <a:pt x="342900" y="228600"/>
                    </a:lnTo>
                    <a:lnTo>
                      <a:pt x="342900" y="257175"/>
                    </a:lnTo>
                    <a:close/>
                  </a:path>
                  <a:path w="342900" h="457200">
                    <a:moveTo>
                      <a:pt x="342900" y="350043"/>
                    </a:moveTo>
                    <a:lnTo>
                      <a:pt x="88566" y="350043"/>
                    </a:lnTo>
                    <a:lnTo>
                      <a:pt x="91300" y="349499"/>
                    </a:lnTo>
                    <a:lnTo>
                      <a:pt x="96551" y="347324"/>
                    </a:lnTo>
                    <a:lnTo>
                      <a:pt x="107156" y="331454"/>
                    </a:lnTo>
                    <a:lnTo>
                      <a:pt x="107156" y="325770"/>
                    </a:lnTo>
                    <a:lnTo>
                      <a:pt x="88566" y="307181"/>
                    </a:lnTo>
                    <a:lnTo>
                      <a:pt x="342900" y="307181"/>
                    </a:lnTo>
                    <a:lnTo>
                      <a:pt x="342900" y="314325"/>
                    </a:lnTo>
                    <a:lnTo>
                      <a:pt x="149304" y="314325"/>
                    </a:lnTo>
                    <a:lnTo>
                      <a:pt x="142875" y="320754"/>
                    </a:lnTo>
                    <a:lnTo>
                      <a:pt x="142875" y="336470"/>
                    </a:lnTo>
                    <a:lnTo>
                      <a:pt x="149304" y="342900"/>
                    </a:lnTo>
                    <a:lnTo>
                      <a:pt x="342900" y="342900"/>
                    </a:lnTo>
                    <a:lnTo>
                      <a:pt x="342900" y="350043"/>
                    </a:lnTo>
                    <a:close/>
                  </a:path>
                  <a:path w="342900" h="457200">
                    <a:moveTo>
                      <a:pt x="342900" y="342900"/>
                    </a:moveTo>
                    <a:lnTo>
                      <a:pt x="279320" y="342900"/>
                    </a:lnTo>
                    <a:lnTo>
                      <a:pt x="285750" y="336470"/>
                    </a:lnTo>
                    <a:lnTo>
                      <a:pt x="285750" y="320754"/>
                    </a:lnTo>
                    <a:lnTo>
                      <a:pt x="279320" y="314325"/>
                    </a:lnTo>
                    <a:lnTo>
                      <a:pt x="342900" y="314325"/>
                    </a:lnTo>
                    <a:lnTo>
                      <a:pt x="342900" y="342900"/>
                    </a:lnTo>
                    <a:close/>
                  </a:path>
                </a:pathLst>
              </a:custGeom>
              <a:solidFill>
                <a:srgbClr val="0052C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D3A7136F-E8A1-49A0-85AB-CCACD98721B0}"/>
                </a:ext>
              </a:extLst>
            </p:cNvPr>
            <p:cNvSpPr txBox="1"/>
            <p:nvPr/>
          </p:nvSpPr>
          <p:spPr>
            <a:xfrm>
              <a:off x="1251582" y="6067751"/>
              <a:ext cx="337366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12700">
                <a:lnSpc>
                  <a:spcPct val="100000"/>
                </a:lnSpc>
                <a:spcBef>
                  <a:spcPts val="385"/>
                </a:spcBef>
                <a:defRPr sz="140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Noto Sans JP"/>
                </a:defRPr>
              </a:lvl1pPr>
            </a:lstStyle>
            <a:p>
              <a:r>
                <a:rPr lang="en-US" altLang="ko-KR" dirty="0"/>
                <a:t>Notion</a:t>
              </a:r>
              <a:r>
                <a:rPr lang="ko-KR" altLang="en-US" dirty="0"/>
                <a:t> </a:t>
              </a:r>
              <a:r>
                <a:rPr lang="en-US" altLang="ko-KR" dirty="0"/>
                <a:t>/</a:t>
              </a:r>
              <a:r>
                <a:rPr lang="ko-KR" altLang="en-US" dirty="0"/>
                <a:t> </a:t>
              </a:r>
              <a:r>
                <a:rPr lang="en-US" altLang="ko-KR" dirty="0" err="1"/>
                <a:t>Github</a:t>
              </a:r>
              <a:r>
                <a:rPr lang="ko-KR" altLang="en-US" dirty="0"/>
                <a:t>등의 외부 도구와의 연동</a:t>
              </a:r>
            </a:p>
          </p:txBody>
        </p:sp>
      </p:grpSp>
      <p:pic>
        <p:nvPicPr>
          <p:cNvPr id="87" name="object 37">
            <a:extLst>
              <a:ext uri="{FF2B5EF4-FFF2-40B4-BE49-F238E27FC236}">
                <a16:creationId xmlns:a16="http://schemas.microsoft.com/office/drawing/2014/main" id="{C0799918-6961-4130-BDB7-BD5F88C6FDAE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254352" y="1210785"/>
            <a:ext cx="130961" cy="190499"/>
          </a:xfrm>
          <a:prstGeom prst="rect">
            <a:avLst/>
          </a:prstGeom>
        </p:spPr>
      </p:pic>
      <p:sp>
        <p:nvSpPr>
          <p:cNvPr id="88" name="object 38">
            <a:extLst>
              <a:ext uri="{FF2B5EF4-FFF2-40B4-BE49-F238E27FC236}">
                <a16:creationId xmlns:a16="http://schemas.microsoft.com/office/drawing/2014/main" id="{E9288D11-46BF-4560-8960-0F5D7675DEC3}"/>
              </a:ext>
            </a:extLst>
          </p:cNvPr>
          <p:cNvSpPr txBox="1"/>
          <p:nvPr/>
        </p:nvSpPr>
        <p:spPr>
          <a:xfrm>
            <a:off x="6454773" y="1163796"/>
            <a:ext cx="1755777" cy="2737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590"/>
              </a:spcBef>
            </a:pPr>
            <a:r>
              <a:rPr sz="1700" b="1" dirty="0">
                <a:solidFill>
                  <a:srgbClr val="0052C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활용 가능 시나리오</a:t>
            </a:r>
          </a:p>
        </p:txBody>
      </p:sp>
      <p:sp>
        <p:nvSpPr>
          <p:cNvPr id="104" name="object 12">
            <a:extLst>
              <a:ext uri="{FF2B5EF4-FFF2-40B4-BE49-F238E27FC236}">
                <a16:creationId xmlns:a16="http://schemas.microsoft.com/office/drawing/2014/main" id="{40A66831-9227-4D0D-85BF-7B460F51DE4B}"/>
              </a:ext>
            </a:extLst>
          </p:cNvPr>
          <p:cNvSpPr/>
          <p:nvPr/>
        </p:nvSpPr>
        <p:spPr>
          <a:xfrm>
            <a:off x="6383566" y="1591401"/>
            <a:ext cx="5314950" cy="4848696"/>
          </a:xfrm>
          <a:custGeom>
            <a:avLst/>
            <a:gdLst/>
            <a:ahLst/>
            <a:cxnLst/>
            <a:rect l="l" t="t" r="r" b="b"/>
            <a:pathLst>
              <a:path w="5314950" h="800100">
                <a:moveTo>
                  <a:pt x="5243752" y="800099"/>
                </a:moveTo>
                <a:lnTo>
                  <a:pt x="53397" y="800099"/>
                </a:lnTo>
                <a:lnTo>
                  <a:pt x="49680" y="799611"/>
                </a:lnTo>
                <a:lnTo>
                  <a:pt x="14085" y="774243"/>
                </a:lnTo>
                <a:lnTo>
                  <a:pt x="366" y="733858"/>
                </a:lnTo>
                <a:lnTo>
                  <a:pt x="0" y="728903"/>
                </a:lnTo>
                <a:lnTo>
                  <a:pt x="0" y="723899"/>
                </a:lnTo>
                <a:lnTo>
                  <a:pt x="0" y="71196"/>
                </a:lnTo>
                <a:lnTo>
                  <a:pt x="11716" y="29705"/>
                </a:lnTo>
                <a:lnTo>
                  <a:pt x="42320" y="2440"/>
                </a:lnTo>
                <a:lnTo>
                  <a:pt x="53397" y="0"/>
                </a:lnTo>
                <a:lnTo>
                  <a:pt x="5243752" y="0"/>
                </a:lnTo>
                <a:lnTo>
                  <a:pt x="5285243" y="15621"/>
                </a:lnTo>
                <a:lnTo>
                  <a:pt x="5311063" y="51661"/>
                </a:lnTo>
                <a:lnTo>
                  <a:pt x="5314949" y="71196"/>
                </a:lnTo>
                <a:lnTo>
                  <a:pt x="5314949" y="728903"/>
                </a:lnTo>
                <a:lnTo>
                  <a:pt x="5299327" y="770394"/>
                </a:lnTo>
                <a:lnTo>
                  <a:pt x="5263287" y="796214"/>
                </a:lnTo>
                <a:lnTo>
                  <a:pt x="5248707" y="799611"/>
                </a:lnTo>
                <a:lnTo>
                  <a:pt x="5243752" y="800099"/>
                </a:lnTo>
                <a:close/>
              </a:path>
            </a:pathLst>
          </a:custGeom>
          <a:solidFill>
            <a:srgbClr val="F9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9" name="object 39">
            <a:extLst>
              <a:ext uri="{FF2B5EF4-FFF2-40B4-BE49-F238E27FC236}">
                <a16:creationId xmlns:a16="http://schemas.microsoft.com/office/drawing/2014/main" id="{428B3634-44F7-4EDE-9DC1-B6D61553EFF4}"/>
              </a:ext>
            </a:extLst>
          </p:cNvPr>
          <p:cNvPicPr/>
          <p:nvPr/>
        </p:nvPicPr>
        <p:blipFill rotWithShape="1">
          <a:blip r:embed="rId7" cstate="print"/>
          <a:srcRect l="3069" t="4507" r="90324" b="86957"/>
          <a:stretch/>
        </p:blipFill>
        <p:spPr>
          <a:xfrm>
            <a:off x="6431475" y="1668259"/>
            <a:ext cx="352425" cy="344738"/>
          </a:xfrm>
          <a:prstGeom prst="rect">
            <a:avLst/>
          </a:prstGeom>
        </p:spPr>
      </p:pic>
      <p:sp>
        <p:nvSpPr>
          <p:cNvPr id="112" name="object 12">
            <a:extLst>
              <a:ext uri="{FF2B5EF4-FFF2-40B4-BE49-F238E27FC236}">
                <a16:creationId xmlns:a16="http://schemas.microsoft.com/office/drawing/2014/main" id="{855159FA-849A-46C6-A16D-5B6CB185CA13}"/>
              </a:ext>
            </a:extLst>
          </p:cNvPr>
          <p:cNvSpPr/>
          <p:nvPr/>
        </p:nvSpPr>
        <p:spPr>
          <a:xfrm>
            <a:off x="6858503" y="2059029"/>
            <a:ext cx="1375658" cy="344738"/>
          </a:xfrm>
          <a:custGeom>
            <a:avLst/>
            <a:gdLst/>
            <a:ahLst/>
            <a:cxnLst/>
            <a:rect l="l" t="t" r="r" b="b"/>
            <a:pathLst>
              <a:path w="5314950" h="800100">
                <a:moveTo>
                  <a:pt x="5243752" y="800099"/>
                </a:moveTo>
                <a:lnTo>
                  <a:pt x="53397" y="800099"/>
                </a:lnTo>
                <a:lnTo>
                  <a:pt x="49680" y="799611"/>
                </a:lnTo>
                <a:lnTo>
                  <a:pt x="14085" y="774243"/>
                </a:lnTo>
                <a:lnTo>
                  <a:pt x="366" y="733858"/>
                </a:lnTo>
                <a:lnTo>
                  <a:pt x="0" y="728903"/>
                </a:lnTo>
                <a:lnTo>
                  <a:pt x="0" y="723899"/>
                </a:lnTo>
                <a:lnTo>
                  <a:pt x="0" y="71196"/>
                </a:lnTo>
                <a:lnTo>
                  <a:pt x="11716" y="29705"/>
                </a:lnTo>
                <a:lnTo>
                  <a:pt x="42320" y="2440"/>
                </a:lnTo>
                <a:lnTo>
                  <a:pt x="53397" y="0"/>
                </a:lnTo>
                <a:lnTo>
                  <a:pt x="5243752" y="0"/>
                </a:lnTo>
                <a:lnTo>
                  <a:pt x="5285243" y="15621"/>
                </a:lnTo>
                <a:lnTo>
                  <a:pt x="5311063" y="51661"/>
                </a:lnTo>
                <a:lnTo>
                  <a:pt x="5314949" y="71196"/>
                </a:lnTo>
                <a:lnTo>
                  <a:pt x="5314949" y="728903"/>
                </a:lnTo>
                <a:lnTo>
                  <a:pt x="5299327" y="770394"/>
                </a:lnTo>
                <a:lnTo>
                  <a:pt x="5263287" y="796214"/>
                </a:lnTo>
                <a:lnTo>
                  <a:pt x="5248707" y="799611"/>
                </a:lnTo>
                <a:lnTo>
                  <a:pt x="5243752" y="8000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9">
            <a:extLst>
              <a:ext uri="{FF2B5EF4-FFF2-40B4-BE49-F238E27FC236}">
                <a16:creationId xmlns:a16="http://schemas.microsoft.com/office/drawing/2014/main" id="{CC94BA54-270A-4404-A24D-4DAF7982289D}"/>
              </a:ext>
            </a:extLst>
          </p:cNvPr>
          <p:cNvSpPr txBox="1"/>
          <p:nvPr/>
        </p:nvSpPr>
        <p:spPr>
          <a:xfrm>
            <a:off x="6858503" y="1638592"/>
            <a:ext cx="1477785" cy="332783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lang="ko-KR" altLang="en-US" sz="17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algun Gothic"/>
              </a:rPr>
              <a:t>파일 검색 활용</a:t>
            </a:r>
            <a:endParaRPr sz="17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Malgun Gothic"/>
            </a:endParaRPr>
          </a:p>
        </p:txBody>
      </p:sp>
      <p:sp>
        <p:nvSpPr>
          <p:cNvPr id="127" name="object 19">
            <a:extLst>
              <a:ext uri="{FF2B5EF4-FFF2-40B4-BE49-F238E27FC236}">
                <a16:creationId xmlns:a16="http://schemas.microsoft.com/office/drawing/2014/main" id="{A4D452E3-1AD0-4AD0-BA75-0501F5AEE8F0}"/>
              </a:ext>
            </a:extLst>
          </p:cNvPr>
          <p:cNvSpPr txBox="1"/>
          <p:nvPr/>
        </p:nvSpPr>
        <p:spPr>
          <a:xfrm>
            <a:off x="7087242" y="2059029"/>
            <a:ext cx="883129" cy="286617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lang="ko-KR" altLang="en-US" sz="1400" b="1" dirty="0">
                <a:solidFill>
                  <a:srgbClr val="1F6FE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algun Gothic"/>
              </a:rPr>
              <a:t>사용자 질문</a:t>
            </a:r>
            <a:endParaRPr sz="1400" dirty="0">
              <a:solidFill>
                <a:srgbClr val="1F6FE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Malgun Gothic"/>
            </a:endParaRPr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462722F6-821D-4ED2-9976-EB0CA8899F2A}"/>
              </a:ext>
            </a:extLst>
          </p:cNvPr>
          <p:cNvGrpSpPr/>
          <p:nvPr/>
        </p:nvGrpSpPr>
        <p:grpSpPr>
          <a:xfrm>
            <a:off x="8410338" y="2059029"/>
            <a:ext cx="2857391" cy="344738"/>
            <a:chOff x="8544950" y="2611285"/>
            <a:chExt cx="2857391" cy="344738"/>
          </a:xfrm>
        </p:grpSpPr>
        <p:sp>
          <p:nvSpPr>
            <p:cNvPr id="123" name="object 12">
              <a:extLst>
                <a:ext uri="{FF2B5EF4-FFF2-40B4-BE49-F238E27FC236}">
                  <a16:creationId xmlns:a16="http://schemas.microsoft.com/office/drawing/2014/main" id="{F4DE577B-9C15-40D2-9C99-DBAC1EFB394E}"/>
                </a:ext>
              </a:extLst>
            </p:cNvPr>
            <p:cNvSpPr/>
            <p:nvPr/>
          </p:nvSpPr>
          <p:spPr>
            <a:xfrm>
              <a:off x="8544950" y="2611285"/>
              <a:ext cx="2857391" cy="344738"/>
            </a:xfrm>
            <a:custGeom>
              <a:avLst/>
              <a:gdLst/>
              <a:ahLst/>
              <a:cxnLst/>
              <a:rect l="l" t="t" r="r" b="b"/>
              <a:pathLst>
                <a:path w="5314950" h="800100">
                  <a:moveTo>
                    <a:pt x="5243752" y="800099"/>
                  </a:moveTo>
                  <a:lnTo>
                    <a:pt x="53397" y="800099"/>
                  </a:lnTo>
                  <a:lnTo>
                    <a:pt x="49680" y="799611"/>
                  </a:lnTo>
                  <a:lnTo>
                    <a:pt x="14085" y="774243"/>
                  </a:lnTo>
                  <a:lnTo>
                    <a:pt x="366" y="733858"/>
                  </a:lnTo>
                  <a:lnTo>
                    <a:pt x="0" y="728903"/>
                  </a:lnTo>
                  <a:lnTo>
                    <a:pt x="0" y="723899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20" y="2440"/>
                  </a:lnTo>
                  <a:lnTo>
                    <a:pt x="53397" y="0"/>
                  </a:lnTo>
                  <a:lnTo>
                    <a:pt x="5243752" y="0"/>
                  </a:lnTo>
                  <a:lnTo>
                    <a:pt x="5285243" y="15621"/>
                  </a:lnTo>
                  <a:lnTo>
                    <a:pt x="5311063" y="51661"/>
                  </a:lnTo>
                  <a:lnTo>
                    <a:pt x="5314949" y="71196"/>
                  </a:lnTo>
                  <a:lnTo>
                    <a:pt x="5314949" y="728903"/>
                  </a:lnTo>
                  <a:lnTo>
                    <a:pt x="5299327" y="770394"/>
                  </a:lnTo>
                  <a:lnTo>
                    <a:pt x="5263287" y="796214"/>
                  </a:lnTo>
                  <a:lnTo>
                    <a:pt x="5248707" y="799611"/>
                  </a:lnTo>
                  <a:lnTo>
                    <a:pt x="5243752" y="800099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9">
              <a:extLst>
                <a:ext uri="{FF2B5EF4-FFF2-40B4-BE49-F238E27FC236}">
                  <a16:creationId xmlns:a16="http://schemas.microsoft.com/office/drawing/2014/main" id="{B943DCE7-8AEC-47C4-A381-AC1EE943CFB7}"/>
                </a:ext>
              </a:extLst>
            </p:cNvPr>
            <p:cNvSpPr txBox="1"/>
            <p:nvPr/>
          </p:nvSpPr>
          <p:spPr>
            <a:xfrm>
              <a:off x="8705851" y="2611285"/>
              <a:ext cx="2655587" cy="286617"/>
            </a:xfrm>
            <a:prstGeom prst="rect">
              <a:avLst/>
            </a:prstGeom>
          </p:spPr>
          <p:txBody>
            <a:bodyPr vert="horz" wrap="square" lIns="0" tIns="7048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555"/>
                </a:spcBef>
              </a:pPr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Malgun Gothic"/>
                </a:rPr>
                <a:t>“7</a:t>
              </a:r>
              <a:r>
                <a:rPr lang="ko-KR" alt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Malgun Gothic"/>
                </a:rPr>
                <a:t>주차 주간 업무 보고 파일 찾아줘</a:t>
              </a: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Malgun Gothic"/>
                </a:rPr>
                <a:t>”</a:t>
              </a:r>
              <a:endParaRPr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Malgun Gothic"/>
              </a:endParaRPr>
            </a:p>
          </p:txBody>
        </p:sp>
      </p:grpSp>
      <p:sp>
        <p:nvSpPr>
          <p:cNvPr id="138" name="object 19">
            <a:extLst>
              <a:ext uri="{FF2B5EF4-FFF2-40B4-BE49-F238E27FC236}">
                <a16:creationId xmlns:a16="http://schemas.microsoft.com/office/drawing/2014/main" id="{D8DA24D9-13BB-45BA-9377-94B9A47C408D}"/>
              </a:ext>
            </a:extLst>
          </p:cNvPr>
          <p:cNvSpPr txBox="1"/>
          <p:nvPr/>
        </p:nvSpPr>
        <p:spPr>
          <a:xfrm>
            <a:off x="7243445" y="2461821"/>
            <a:ext cx="2655587" cy="286617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Malgun Gothic"/>
              </a:rPr>
              <a:t>NAS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Malgun Gothic"/>
              </a:rPr>
              <a:t>파일검색 툴 호출</a:t>
            </a:r>
            <a:endParaRPr sz="1400" dirty="0">
              <a:latin typeface="나눔스퀘어" panose="020B0600000101010101" pitchFamily="50" charset="-127"/>
              <a:ea typeface="나눔스퀘어" panose="020B0600000101010101" pitchFamily="50" charset="-127"/>
              <a:cs typeface="Malgun Gothic"/>
            </a:endParaRPr>
          </a:p>
        </p:txBody>
      </p: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BDD4BD89-68E7-4A40-8D1A-A59785FCF354}"/>
              </a:ext>
            </a:extLst>
          </p:cNvPr>
          <p:cNvCxnSpPr>
            <a:cxnSpLocks/>
          </p:cNvCxnSpPr>
          <p:nvPr/>
        </p:nvCxnSpPr>
        <p:spPr>
          <a:xfrm flipH="1">
            <a:off x="6922538" y="2636412"/>
            <a:ext cx="205342" cy="0"/>
          </a:xfrm>
          <a:prstGeom prst="line">
            <a:avLst/>
          </a:prstGeom>
          <a:ln w="19050">
            <a:solidFill>
              <a:srgbClr val="1F6FEB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3" name="object 39">
            <a:extLst>
              <a:ext uri="{FF2B5EF4-FFF2-40B4-BE49-F238E27FC236}">
                <a16:creationId xmlns:a16="http://schemas.microsoft.com/office/drawing/2014/main" id="{F32EE954-737E-475A-8F0D-F6C352B12B04}"/>
              </a:ext>
            </a:extLst>
          </p:cNvPr>
          <p:cNvPicPr/>
          <p:nvPr/>
        </p:nvPicPr>
        <p:blipFill rotWithShape="1">
          <a:blip r:embed="rId7" cstate="print"/>
          <a:srcRect l="3069" t="36574" r="90324" b="54890"/>
          <a:stretch/>
        </p:blipFill>
        <p:spPr>
          <a:xfrm>
            <a:off x="6431475" y="2858476"/>
            <a:ext cx="352425" cy="344738"/>
          </a:xfrm>
          <a:prstGeom prst="rect">
            <a:avLst/>
          </a:prstGeom>
        </p:spPr>
      </p:pic>
      <p:sp>
        <p:nvSpPr>
          <p:cNvPr id="184" name="object 12">
            <a:extLst>
              <a:ext uri="{FF2B5EF4-FFF2-40B4-BE49-F238E27FC236}">
                <a16:creationId xmlns:a16="http://schemas.microsoft.com/office/drawing/2014/main" id="{0D7F6077-A363-4305-A316-35A3AFEF7BD8}"/>
              </a:ext>
            </a:extLst>
          </p:cNvPr>
          <p:cNvSpPr/>
          <p:nvPr/>
        </p:nvSpPr>
        <p:spPr>
          <a:xfrm>
            <a:off x="6858503" y="3237163"/>
            <a:ext cx="1375658" cy="344738"/>
          </a:xfrm>
          <a:custGeom>
            <a:avLst/>
            <a:gdLst/>
            <a:ahLst/>
            <a:cxnLst/>
            <a:rect l="l" t="t" r="r" b="b"/>
            <a:pathLst>
              <a:path w="5314950" h="800100">
                <a:moveTo>
                  <a:pt x="5243752" y="800099"/>
                </a:moveTo>
                <a:lnTo>
                  <a:pt x="53397" y="800099"/>
                </a:lnTo>
                <a:lnTo>
                  <a:pt x="49680" y="799611"/>
                </a:lnTo>
                <a:lnTo>
                  <a:pt x="14085" y="774243"/>
                </a:lnTo>
                <a:lnTo>
                  <a:pt x="366" y="733858"/>
                </a:lnTo>
                <a:lnTo>
                  <a:pt x="0" y="728903"/>
                </a:lnTo>
                <a:lnTo>
                  <a:pt x="0" y="723899"/>
                </a:lnTo>
                <a:lnTo>
                  <a:pt x="0" y="71196"/>
                </a:lnTo>
                <a:lnTo>
                  <a:pt x="11716" y="29705"/>
                </a:lnTo>
                <a:lnTo>
                  <a:pt x="42320" y="2440"/>
                </a:lnTo>
                <a:lnTo>
                  <a:pt x="53397" y="0"/>
                </a:lnTo>
                <a:lnTo>
                  <a:pt x="5243752" y="0"/>
                </a:lnTo>
                <a:lnTo>
                  <a:pt x="5285243" y="15621"/>
                </a:lnTo>
                <a:lnTo>
                  <a:pt x="5311063" y="51661"/>
                </a:lnTo>
                <a:lnTo>
                  <a:pt x="5314949" y="71196"/>
                </a:lnTo>
                <a:lnTo>
                  <a:pt x="5314949" y="728903"/>
                </a:lnTo>
                <a:lnTo>
                  <a:pt x="5299327" y="770394"/>
                </a:lnTo>
                <a:lnTo>
                  <a:pt x="5263287" y="796214"/>
                </a:lnTo>
                <a:lnTo>
                  <a:pt x="5248707" y="799611"/>
                </a:lnTo>
                <a:lnTo>
                  <a:pt x="5243752" y="8000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9">
            <a:extLst>
              <a:ext uri="{FF2B5EF4-FFF2-40B4-BE49-F238E27FC236}">
                <a16:creationId xmlns:a16="http://schemas.microsoft.com/office/drawing/2014/main" id="{226393F4-D4FC-4D18-874F-EE61C82DD347}"/>
              </a:ext>
            </a:extLst>
          </p:cNvPr>
          <p:cNvSpPr txBox="1"/>
          <p:nvPr/>
        </p:nvSpPr>
        <p:spPr>
          <a:xfrm>
            <a:off x="6858503" y="2816726"/>
            <a:ext cx="1477785" cy="332783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lang="ko-KR" altLang="en-US" sz="17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algun Gothic"/>
              </a:rPr>
              <a:t>규정 조회 활용</a:t>
            </a:r>
            <a:endParaRPr sz="17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Malgun Gothic"/>
            </a:endParaRPr>
          </a:p>
        </p:txBody>
      </p:sp>
      <p:sp>
        <p:nvSpPr>
          <p:cNvPr id="186" name="object 19">
            <a:extLst>
              <a:ext uri="{FF2B5EF4-FFF2-40B4-BE49-F238E27FC236}">
                <a16:creationId xmlns:a16="http://schemas.microsoft.com/office/drawing/2014/main" id="{7BEC74F9-FB05-480A-B2B8-1471441CE0E7}"/>
              </a:ext>
            </a:extLst>
          </p:cNvPr>
          <p:cNvSpPr txBox="1"/>
          <p:nvPr/>
        </p:nvSpPr>
        <p:spPr>
          <a:xfrm>
            <a:off x="7087242" y="3237163"/>
            <a:ext cx="883129" cy="286617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lang="ko-KR" altLang="en-US" sz="1400" b="1" dirty="0">
                <a:solidFill>
                  <a:srgbClr val="1F6FE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algun Gothic"/>
              </a:rPr>
              <a:t>사용자 질문</a:t>
            </a:r>
            <a:endParaRPr sz="1400" dirty="0">
              <a:solidFill>
                <a:srgbClr val="1F6FE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Malgun Gothic"/>
            </a:endParaRPr>
          </a:p>
        </p:txBody>
      </p: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9714C0F3-77BF-4BFE-BD05-9101F2E27475}"/>
              </a:ext>
            </a:extLst>
          </p:cNvPr>
          <p:cNvGrpSpPr/>
          <p:nvPr/>
        </p:nvGrpSpPr>
        <p:grpSpPr>
          <a:xfrm>
            <a:off x="8410338" y="3237163"/>
            <a:ext cx="2857391" cy="344738"/>
            <a:chOff x="8544950" y="2611285"/>
            <a:chExt cx="2857391" cy="344738"/>
          </a:xfrm>
        </p:grpSpPr>
        <p:sp>
          <p:nvSpPr>
            <p:cNvPr id="188" name="object 12">
              <a:extLst>
                <a:ext uri="{FF2B5EF4-FFF2-40B4-BE49-F238E27FC236}">
                  <a16:creationId xmlns:a16="http://schemas.microsoft.com/office/drawing/2014/main" id="{6699ED47-9206-46D8-AE0A-27CFCD5A3464}"/>
                </a:ext>
              </a:extLst>
            </p:cNvPr>
            <p:cNvSpPr/>
            <p:nvPr/>
          </p:nvSpPr>
          <p:spPr>
            <a:xfrm>
              <a:off x="8544950" y="2611285"/>
              <a:ext cx="2857391" cy="344738"/>
            </a:xfrm>
            <a:custGeom>
              <a:avLst/>
              <a:gdLst/>
              <a:ahLst/>
              <a:cxnLst/>
              <a:rect l="l" t="t" r="r" b="b"/>
              <a:pathLst>
                <a:path w="5314950" h="800100">
                  <a:moveTo>
                    <a:pt x="5243752" y="800099"/>
                  </a:moveTo>
                  <a:lnTo>
                    <a:pt x="53397" y="800099"/>
                  </a:lnTo>
                  <a:lnTo>
                    <a:pt x="49680" y="799611"/>
                  </a:lnTo>
                  <a:lnTo>
                    <a:pt x="14085" y="774243"/>
                  </a:lnTo>
                  <a:lnTo>
                    <a:pt x="366" y="733858"/>
                  </a:lnTo>
                  <a:lnTo>
                    <a:pt x="0" y="728903"/>
                  </a:lnTo>
                  <a:lnTo>
                    <a:pt x="0" y="723899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20" y="2440"/>
                  </a:lnTo>
                  <a:lnTo>
                    <a:pt x="53397" y="0"/>
                  </a:lnTo>
                  <a:lnTo>
                    <a:pt x="5243752" y="0"/>
                  </a:lnTo>
                  <a:lnTo>
                    <a:pt x="5285243" y="15621"/>
                  </a:lnTo>
                  <a:lnTo>
                    <a:pt x="5311063" y="51661"/>
                  </a:lnTo>
                  <a:lnTo>
                    <a:pt x="5314949" y="71196"/>
                  </a:lnTo>
                  <a:lnTo>
                    <a:pt x="5314949" y="728903"/>
                  </a:lnTo>
                  <a:lnTo>
                    <a:pt x="5299327" y="770394"/>
                  </a:lnTo>
                  <a:lnTo>
                    <a:pt x="5263287" y="796214"/>
                  </a:lnTo>
                  <a:lnTo>
                    <a:pt x="5248707" y="799611"/>
                  </a:lnTo>
                  <a:lnTo>
                    <a:pt x="5243752" y="800099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9">
              <a:extLst>
                <a:ext uri="{FF2B5EF4-FFF2-40B4-BE49-F238E27FC236}">
                  <a16:creationId xmlns:a16="http://schemas.microsoft.com/office/drawing/2014/main" id="{AA1AD262-F468-4128-985D-BCE683415B79}"/>
                </a:ext>
              </a:extLst>
            </p:cNvPr>
            <p:cNvSpPr txBox="1"/>
            <p:nvPr/>
          </p:nvSpPr>
          <p:spPr>
            <a:xfrm>
              <a:off x="8705851" y="2611285"/>
              <a:ext cx="2655587" cy="286617"/>
            </a:xfrm>
            <a:prstGeom prst="rect">
              <a:avLst/>
            </a:prstGeom>
          </p:spPr>
          <p:txBody>
            <a:bodyPr vert="horz" wrap="square" lIns="0" tIns="7048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555"/>
                </a:spcBef>
              </a:pPr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Malgun Gothic"/>
                </a:rPr>
                <a:t>“</a:t>
              </a:r>
              <a:r>
                <a:rPr lang="ko-KR" alt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Malgun Gothic"/>
                </a:rPr>
                <a:t>연차 규정 알려줘</a:t>
              </a: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Malgun Gothic"/>
                </a:rPr>
                <a:t>”</a:t>
              </a:r>
              <a:endParaRPr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Malgun Gothic"/>
              </a:endParaRPr>
            </a:p>
          </p:txBody>
        </p:sp>
      </p:grpSp>
      <p:sp>
        <p:nvSpPr>
          <p:cNvPr id="190" name="object 19">
            <a:extLst>
              <a:ext uri="{FF2B5EF4-FFF2-40B4-BE49-F238E27FC236}">
                <a16:creationId xmlns:a16="http://schemas.microsoft.com/office/drawing/2014/main" id="{76F8769A-F9A1-46B1-9177-D569B3985C99}"/>
              </a:ext>
            </a:extLst>
          </p:cNvPr>
          <p:cNvSpPr txBox="1"/>
          <p:nvPr/>
        </p:nvSpPr>
        <p:spPr>
          <a:xfrm>
            <a:off x="7243445" y="3639955"/>
            <a:ext cx="2655587" cy="286617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Malgun Gothic"/>
              </a:rPr>
              <a:t>규정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Malgun Gothic"/>
              </a:rPr>
              <a:t>RAG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Malgun Gothic"/>
              </a:rPr>
              <a:t>툴 호출 </a:t>
            </a:r>
            <a:endParaRPr sz="1400" dirty="0">
              <a:latin typeface="나눔스퀘어" panose="020B0600000101010101" pitchFamily="50" charset="-127"/>
              <a:ea typeface="나눔스퀘어" panose="020B0600000101010101" pitchFamily="50" charset="-127"/>
              <a:cs typeface="Malgun Gothic"/>
            </a:endParaRPr>
          </a:p>
        </p:txBody>
      </p: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2775C35A-F2C1-4E8D-9BBB-4757A4A30492}"/>
              </a:ext>
            </a:extLst>
          </p:cNvPr>
          <p:cNvCxnSpPr>
            <a:cxnSpLocks/>
          </p:cNvCxnSpPr>
          <p:nvPr/>
        </p:nvCxnSpPr>
        <p:spPr>
          <a:xfrm flipH="1">
            <a:off x="6922538" y="3814546"/>
            <a:ext cx="205342" cy="0"/>
          </a:xfrm>
          <a:prstGeom prst="line">
            <a:avLst/>
          </a:prstGeom>
          <a:ln w="19050">
            <a:solidFill>
              <a:srgbClr val="1F6FEB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2" name="object 39">
            <a:extLst>
              <a:ext uri="{FF2B5EF4-FFF2-40B4-BE49-F238E27FC236}">
                <a16:creationId xmlns:a16="http://schemas.microsoft.com/office/drawing/2014/main" id="{B95034F3-83A1-42B2-AFD3-C4CE594312B2}"/>
              </a:ext>
            </a:extLst>
          </p:cNvPr>
          <p:cNvPicPr/>
          <p:nvPr/>
        </p:nvPicPr>
        <p:blipFill rotWithShape="1">
          <a:blip r:embed="rId7" cstate="print"/>
          <a:srcRect l="3069" t="67575" r="90564" b="23016"/>
          <a:stretch/>
        </p:blipFill>
        <p:spPr>
          <a:xfrm>
            <a:off x="6424880" y="4023252"/>
            <a:ext cx="339665" cy="379970"/>
          </a:xfrm>
          <a:prstGeom prst="rect">
            <a:avLst/>
          </a:prstGeom>
        </p:spPr>
      </p:pic>
      <p:sp>
        <p:nvSpPr>
          <p:cNvPr id="193" name="object 12">
            <a:extLst>
              <a:ext uri="{FF2B5EF4-FFF2-40B4-BE49-F238E27FC236}">
                <a16:creationId xmlns:a16="http://schemas.microsoft.com/office/drawing/2014/main" id="{56D7C155-3AED-4E82-948F-A9D9215C0CC4}"/>
              </a:ext>
            </a:extLst>
          </p:cNvPr>
          <p:cNvSpPr/>
          <p:nvPr/>
        </p:nvSpPr>
        <p:spPr>
          <a:xfrm>
            <a:off x="6858503" y="4422621"/>
            <a:ext cx="1375658" cy="344738"/>
          </a:xfrm>
          <a:custGeom>
            <a:avLst/>
            <a:gdLst/>
            <a:ahLst/>
            <a:cxnLst/>
            <a:rect l="l" t="t" r="r" b="b"/>
            <a:pathLst>
              <a:path w="5314950" h="800100">
                <a:moveTo>
                  <a:pt x="5243752" y="800099"/>
                </a:moveTo>
                <a:lnTo>
                  <a:pt x="53397" y="800099"/>
                </a:lnTo>
                <a:lnTo>
                  <a:pt x="49680" y="799611"/>
                </a:lnTo>
                <a:lnTo>
                  <a:pt x="14085" y="774243"/>
                </a:lnTo>
                <a:lnTo>
                  <a:pt x="366" y="733858"/>
                </a:lnTo>
                <a:lnTo>
                  <a:pt x="0" y="728903"/>
                </a:lnTo>
                <a:lnTo>
                  <a:pt x="0" y="723899"/>
                </a:lnTo>
                <a:lnTo>
                  <a:pt x="0" y="71196"/>
                </a:lnTo>
                <a:lnTo>
                  <a:pt x="11716" y="29705"/>
                </a:lnTo>
                <a:lnTo>
                  <a:pt x="42320" y="2440"/>
                </a:lnTo>
                <a:lnTo>
                  <a:pt x="53397" y="0"/>
                </a:lnTo>
                <a:lnTo>
                  <a:pt x="5243752" y="0"/>
                </a:lnTo>
                <a:lnTo>
                  <a:pt x="5285243" y="15621"/>
                </a:lnTo>
                <a:lnTo>
                  <a:pt x="5311063" y="51661"/>
                </a:lnTo>
                <a:lnTo>
                  <a:pt x="5314949" y="71196"/>
                </a:lnTo>
                <a:lnTo>
                  <a:pt x="5314949" y="728903"/>
                </a:lnTo>
                <a:lnTo>
                  <a:pt x="5299327" y="770394"/>
                </a:lnTo>
                <a:lnTo>
                  <a:pt x="5263287" y="796214"/>
                </a:lnTo>
                <a:lnTo>
                  <a:pt x="5248707" y="799611"/>
                </a:lnTo>
                <a:lnTo>
                  <a:pt x="5243752" y="8000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">
            <a:extLst>
              <a:ext uri="{FF2B5EF4-FFF2-40B4-BE49-F238E27FC236}">
                <a16:creationId xmlns:a16="http://schemas.microsoft.com/office/drawing/2014/main" id="{93ED1DDE-196D-4772-932A-5D0AA358017E}"/>
              </a:ext>
            </a:extLst>
          </p:cNvPr>
          <p:cNvSpPr txBox="1"/>
          <p:nvPr/>
        </p:nvSpPr>
        <p:spPr>
          <a:xfrm>
            <a:off x="6858503" y="4002184"/>
            <a:ext cx="1477785" cy="332783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lang="ko-KR" altLang="en-US" sz="17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algun Gothic"/>
              </a:rPr>
              <a:t>회의 요약 활용</a:t>
            </a:r>
            <a:endParaRPr sz="17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Malgun Gothic"/>
            </a:endParaRPr>
          </a:p>
        </p:txBody>
      </p:sp>
      <p:sp>
        <p:nvSpPr>
          <p:cNvPr id="195" name="object 19">
            <a:extLst>
              <a:ext uri="{FF2B5EF4-FFF2-40B4-BE49-F238E27FC236}">
                <a16:creationId xmlns:a16="http://schemas.microsoft.com/office/drawing/2014/main" id="{7173BAB4-09A4-4FE6-BB2A-10F4BFF6B602}"/>
              </a:ext>
            </a:extLst>
          </p:cNvPr>
          <p:cNvSpPr txBox="1"/>
          <p:nvPr/>
        </p:nvSpPr>
        <p:spPr>
          <a:xfrm>
            <a:off x="7087242" y="4422621"/>
            <a:ext cx="883129" cy="286617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lang="ko-KR" altLang="en-US" sz="1400" b="1" dirty="0">
                <a:solidFill>
                  <a:srgbClr val="1F6FE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algun Gothic"/>
              </a:rPr>
              <a:t>사용자 질문</a:t>
            </a:r>
            <a:endParaRPr sz="1400" dirty="0">
              <a:solidFill>
                <a:srgbClr val="1F6FE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Malgun Gothic"/>
            </a:endParaRPr>
          </a:p>
        </p:txBody>
      </p: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ACFB213D-239E-4810-ACF1-DB515A6EA30B}"/>
              </a:ext>
            </a:extLst>
          </p:cNvPr>
          <p:cNvGrpSpPr/>
          <p:nvPr/>
        </p:nvGrpSpPr>
        <p:grpSpPr>
          <a:xfrm>
            <a:off x="8410338" y="4422621"/>
            <a:ext cx="2857391" cy="344738"/>
            <a:chOff x="8544950" y="2611285"/>
            <a:chExt cx="2857391" cy="344738"/>
          </a:xfrm>
        </p:grpSpPr>
        <p:sp>
          <p:nvSpPr>
            <p:cNvPr id="197" name="object 12">
              <a:extLst>
                <a:ext uri="{FF2B5EF4-FFF2-40B4-BE49-F238E27FC236}">
                  <a16:creationId xmlns:a16="http://schemas.microsoft.com/office/drawing/2014/main" id="{BD234336-0442-4783-930F-D99C80286098}"/>
                </a:ext>
              </a:extLst>
            </p:cNvPr>
            <p:cNvSpPr/>
            <p:nvPr/>
          </p:nvSpPr>
          <p:spPr>
            <a:xfrm>
              <a:off x="8544950" y="2611285"/>
              <a:ext cx="2857391" cy="344738"/>
            </a:xfrm>
            <a:custGeom>
              <a:avLst/>
              <a:gdLst/>
              <a:ahLst/>
              <a:cxnLst/>
              <a:rect l="l" t="t" r="r" b="b"/>
              <a:pathLst>
                <a:path w="5314950" h="800100">
                  <a:moveTo>
                    <a:pt x="5243752" y="800099"/>
                  </a:moveTo>
                  <a:lnTo>
                    <a:pt x="53397" y="800099"/>
                  </a:lnTo>
                  <a:lnTo>
                    <a:pt x="49680" y="799611"/>
                  </a:lnTo>
                  <a:lnTo>
                    <a:pt x="14085" y="774243"/>
                  </a:lnTo>
                  <a:lnTo>
                    <a:pt x="366" y="733858"/>
                  </a:lnTo>
                  <a:lnTo>
                    <a:pt x="0" y="728903"/>
                  </a:lnTo>
                  <a:lnTo>
                    <a:pt x="0" y="723899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20" y="2440"/>
                  </a:lnTo>
                  <a:lnTo>
                    <a:pt x="53397" y="0"/>
                  </a:lnTo>
                  <a:lnTo>
                    <a:pt x="5243752" y="0"/>
                  </a:lnTo>
                  <a:lnTo>
                    <a:pt x="5285243" y="15621"/>
                  </a:lnTo>
                  <a:lnTo>
                    <a:pt x="5311063" y="51661"/>
                  </a:lnTo>
                  <a:lnTo>
                    <a:pt x="5314949" y="71196"/>
                  </a:lnTo>
                  <a:lnTo>
                    <a:pt x="5314949" y="728903"/>
                  </a:lnTo>
                  <a:lnTo>
                    <a:pt x="5299327" y="770394"/>
                  </a:lnTo>
                  <a:lnTo>
                    <a:pt x="5263287" y="796214"/>
                  </a:lnTo>
                  <a:lnTo>
                    <a:pt x="5248707" y="799611"/>
                  </a:lnTo>
                  <a:lnTo>
                    <a:pt x="5243752" y="800099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">
              <a:extLst>
                <a:ext uri="{FF2B5EF4-FFF2-40B4-BE49-F238E27FC236}">
                  <a16:creationId xmlns:a16="http://schemas.microsoft.com/office/drawing/2014/main" id="{0FC966EB-4CE6-4223-9BE7-0A6907C3791A}"/>
                </a:ext>
              </a:extLst>
            </p:cNvPr>
            <p:cNvSpPr txBox="1"/>
            <p:nvPr/>
          </p:nvSpPr>
          <p:spPr>
            <a:xfrm>
              <a:off x="8705851" y="2611285"/>
              <a:ext cx="2655587" cy="286617"/>
            </a:xfrm>
            <a:prstGeom prst="rect">
              <a:avLst/>
            </a:prstGeom>
          </p:spPr>
          <p:txBody>
            <a:bodyPr vert="horz" wrap="square" lIns="0" tIns="7048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555"/>
                </a:spcBef>
              </a:pPr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Malgun Gothic"/>
                </a:rPr>
                <a:t>“</a:t>
              </a:r>
              <a:r>
                <a:rPr lang="ko-KR" alt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Malgun Gothic"/>
                </a:rPr>
                <a:t>회의 요약해줘</a:t>
              </a: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Malgun Gothic"/>
                </a:rPr>
                <a:t>”</a:t>
              </a:r>
              <a:endParaRPr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Malgun Gothic"/>
              </a:endParaRPr>
            </a:p>
          </p:txBody>
        </p:sp>
      </p:grpSp>
      <p:sp>
        <p:nvSpPr>
          <p:cNvPr id="199" name="object 19">
            <a:extLst>
              <a:ext uri="{FF2B5EF4-FFF2-40B4-BE49-F238E27FC236}">
                <a16:creationId xmlns:a16="http://schemas.microsoft.com/office/drawing/2014/main" id="{9045ACB4-8647-40DA-A284-F685DD8E6B38}"/>
              </a:ext>
            </a:extLst>
          </p:cNvPr>
          <p:cNvSpPr txBox="1"/>
          <p:nvPr/>
        </p:nvSpPr>
        <p:spPr>
          <a:xfrm>
            <a:off x="7243445" y="4825413"/>
            <a:ext cx="3983381" cy="286617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Malgun Gothic"/>
              </a:rPr>
              <a:t>회의 음성 파일 업로드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Malgun Gothic"/>
              </a:rPr>
              <a:t>-&gt;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Malgun Gothic"/>
              </a:rPr>
              <a:t>텍스트 변환  후 요약</a:t>
            </a:r>
            <a:endParaRPr sz="1400" dirty="0">
              <a:latin typeface="나눔스퀘어" panose="020B0600000101010101" pitchFamily="50" charset="-127"/>
              <a:ea typeface="나눔스퀘어" panose="020B0600000101010101" pitchFamily="50" charset="-127"/>
              <a:cs typeface="Malgun Gothic"/>
            </a:endParaRPr>
          </a:p>
        </p:txBody>
      </p: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AA3CED03-30FC-4028-A8CB-ED7D282A2D0A}"/>
              </a:ext>
            </a:extLst>
          </p:cNvPr>
          <p:cNvCxnSpPr>
            <a:cxnSpLocks/>
          </p:cNvCxnSpPr>
          <p:nvPr/>
        </p:nvCxnSpPr>
        <p:spPr>
          <a:xfrm flipH="1">
            <a:off x="6922538" y="5000004"/>
            <a:ext cx="205342" cy="0"/>
          </a:xfrm>
          <a:prstGeom prst="line">
            <a:avLst/>
          </a:prstGeom>
          <a:ln w="19050">
            <a:solidFill>
              <a:srgbClr val="1F6FEB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object 12">
            <a:extLst>
              <a:ext uri="{FF2B5EF4-FFF2-40B4-BE49-F238E27FC236}">
                <a16:creationId xmlns:a16="http://schemas.microsoft.com/office/drawing/2014/main" id="{3CF7DDA1-69E3-4D23-AFC7-D6B6FCD8729F}"/>
              </a:ext>
            </a:extLst>
          </p:cNvPr>
          <p:cNvSpPr/>
          <p:nvPr/>
        </p:nvSpPr>
        <p:spPr>
          <a:xfrm>
            <a:off x="6858503" y="5614031"/>
            <a:ext cx="1375658" cy="344738"/>
          </a:xfrm>
          <a:custGeom>
            <a:avLst/>
            <a:gdLst/>
            <a:ahLst/>
            <a:cxnLst/>
            <a:rect l="l" t="t" r="r" b="b"/>
            <a:pathLst>
              <a:path w="5314950" h="800100">
                <a:moveTo>
                  <a:pt x="5243752" y="800099"/>
                </a:moveTo>
                <a:lnTo>
                  <a:pt x="53397" y="800099"/>
                </a:lnTo>
                <a:lnTo>
                  <a:pt x="49680" y="799611"/>
                </a:lnTo>
                <a:lnTo>
                  <a:pt x="14085" y="774243"/>
                </a:lnTo>
                <a:lnTo>
                  <a:pt x="366" y="733858"/>
                </a:lnTo>
                <a:lnTo>
                  <a:pt x="0" y="728903"/>
                </a:lnTo>
                <a:lnTo>
                  <a:pt x="0" y="723899"/>
                </a:lnTo>
                <a:lnTo>
                  <a:pt x="0" y="71196"/>
                </a:lnTo>
                <a:lnTo>
                  <a:pt x="11716" y="29705"/>
                </a:lnTo>
                <a:lnTo>
                  <a:pt x="42320" y="2440"/>
                </a:lnTo>
                <a:lnTo>
                  <a:pt x="53397" y="0"/>
                </a:lnTo>
                <a:lnTo>
                  <a:pt x="5243752" y="0"/>
                </a:lnTo>
                <a:lnTo>
                  <a:pt x="5285243" y="15621"/>
                </a:lnTo>
                <a:lnTo>
                  <a:pt x="5311063" y="51661"/>
                </a:lnTo>
                <a:lnTo>
                  <a:pt x="5314949" y="71196"/>
                </a:lnTo>
                <a:lnTo>
                  <a:pt x="5314949" y="728903"/>
                </a:lnTo>
                <a:lnTo>
                  <a:pt x="5299327" y="770394"/>
                </a:lnTo>
                <a:lnTo>
                  <a:pt x="5263287" y="796214"/>
                </a:lnTo>
                <a:lnTo>
                  <a:pt x="5248707" y="799611"/>
                </a:lnTo>
                <a:lnTo>
                  <a:pt x="5243752" y="8000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19">
            <a:extLst>
              <a:ext uri="{FF2B5EF4-FFF2-40B4-BE49-F238E27FC236}">
                <a16:creationId xmlns:a16="http://schemas.microsoft.com/office/drawing/2014/main" id="{A0310610-BCB8-4BC9-8E97-E88AED14B66F}"/>
              </a:ext>
            </a:extLst>
          </p:cNvPr>
          <p:cNvSpPr txBox="1"/>
          <p:nvPr/>
        </p:nvSpPr>
        <p:spPr>
          <a:xfrm>
            <a:off x="6858503" y="5193594"/>
            <a:ext cx="1477785" cy="332783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lang="ko-KR" altLang="en-US" sz="17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algun Gothic"/>
              </a:rPr>
              <a:t>노션</a:t>
            </a:r>
            <a:r>
              <a:rPr lang="ko-KR" altLang="en-US" sz="17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algun Gothic"/>
              </a:rPr>
              <a:t> 활용</a:t>
            </a:r>
            <a:endParaRPr sz="17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Malgun Gothic"/>
            </a:endParaRPr>
          </a:p>
        </p:txBody>
      </p:sp>
      <p:sp>
        <p:nvSpPr>
          <p:cNvPr id="204" name="object 19">
            <a:extLst>
              <a:ext uri="{FF2B5EF4-FFF2-40B4-BE49-F238E27FC236}">
                <a16:creationId xmlns:a16="http://schemas.microsoft.com/office/drawing/2014/main" id="{70622640-FCCB-4600-9BFA-BAA380BD0316}"/>
              </a:ext>
            </a:extLst>
          </p:cNvPr>
          <p:cNvSpPr txBox="1"/>
          <p:nvPr/>
        </p:nvSpPr>
        <p:spPr>
          <a:xfrm>
            <a:off x="7087242" y="5614031"/>
            <a:ext cx="883129" cy="286617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lang="ko-KR" altLang="en-US" sz="1400" b="1" dirty="0">
                <a:solidFill>
                  <a:srgbClr val="1F6FE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algun Gothic"/>
              </a:rPr>
              <a:t>사용자 질문</a:t>
            </a:r>
            <a:endParaRPr sz="1400" dirty="0">
              <a:solidFill>
                <a:srgbClr val="1F6FE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Malgun Gothic"/>
            </a:endParaRPr>
          </a:p>
        </p:txBody>
      </p: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7E486EB6-D71F-47C3-A970-BE306136C0BE}"/>
              </a:ext>
            </a:extLst>
          </p:cNvPr>
          <p:cNvGrpSpPr/>
          <p:nvPr/>
        </p:nvGrpSpPr>
        <p:grpSpPr>
          <a:xfrm>
            <a:off x="8410338" y="5614031"/>
            <a:ext cx="2857391" cy="344738"/>
            <a:chOff x="8544950" y="2611285"/>
            <a:chExt cx="2857391" cy="344738"/>
          </a:xfrm>
        </p:grpSpPr>
        <p:sp>
          <p:nvSpPr>
            <p:cNvPr id="206" name="object 12">
              <a:extLst>
                <a:ext uri="{FF2B5EF4-FFF2-40B4-BE49-F238E27FC236}">
                  <a16:creationId xmlns:a16="http://schemas.microsoft.com/office/drawing/2014/main" id="{2B0A9CE1-E21A-4599-B8DF-B56CAA6284F9}"/>
                </a:ext>
              </a:extLst>
            </p:cNvPr>
            <p:cNvSpPr/>
            <p:nvPr/>
          </p:nvSpPr>
          <p:spPr>
            <a:xfrm>
              <a:off x="8544950" y="2611285"/>
              <a:ext cx="2857391" cy="344738"/>
            </a:xfrm>
            <a:custGeom>
              <a:avLst/>
              <a:gdLst/>
              <a:ahLst/>
              <a:cxnLst/>
              <a:rect l="l" t="t" r="r" b="b"/>
              <a:pathLst>
                <a:path w="5314950" h="800100">
                  <a:moveTo>
                    <a:pt x="5243752" y="800099"/>
                  </a:moveTo>
                  <a:lnTo>
                    <a:pt x="53397" y="800099"/>
                  </a:lnTo>
                  <a:lnTo>
                    <a:pt x="49680" y="799611"/>
                  </a:lnTo>
                  <a:lnTo>
                    <a:pt x="14085" y="774243"/>
                  </a:lnTo>
                  <a:lnTo>
                    <a:pt x="366" y="733858"/>
                  </a:lnTo>
                  <a:lnTo>
                    <a:pt x="0" y="728903"/>
                  </a:lnTo>
                  <a:lnTo>
                    <a:pt x="0" y="723899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20" y="2440"/>
                  </a:lnTo>
                  <a:lnTo>
                    <a:pt x="53397" y="0"/>
                  </a:lnTo>
                  <a:lnTo>
                    <a:pt x="5243752" y="0"/>
                  </a:lnTo>
                  <a:lnTo>
                    <a:pt x="5285243" y="15621"/>
                  </a:lnTo>
                  <a:lnTo>
                    <a:pt x="5311063" y="51661"/>
                  </a:lnTo>
                  <a:lnTo>
                    <a:pt x="5314949" y="71196"/>
                  </a:lnTo>
                  <a:lnTo>
                    <a:pt x="5314949" y="728903"/>
                  </a:lnTo>
                  <a:lnTo>
                    <a:pt x="5299327" y="770394"/>
                  </a:lnTo>
                  <a:lnTo>
                    <a:pt x="5263287" y="796214"/>
                  </a:lnTo>
                  <a:lnTo>
                    <a:pt x="5248707" y="799611"/>
                  </a:lnTo>
                  <a:lnTo>
                    <a:pt x="5243752" y="800099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19">
              <a:extLst>
                <a:ext uri="{FF2B5EF4-FFF2-40B4-BE49-F238E27FC236}">
                  <a16:creationId xmlns:a16="http://schemas.microsoft.com/office/drawing/2014/main" id="{739CF5F6-AAF9-43F6-9D4E-D42C1EBEDEBC}"/>
                </a:ext>
              </a:extLst>
            </p:cNvPr>
            <p:cNvSpPr txBox="1"/>
            <p:nvPr/>
          </p:nvSpPr>
          <p:spPr>
            <a:xfrm>
              <a:off x="8705851" y="2611285"/>
              <a:ext cx="2655587" cy="286617"/>
            </a:xfrm>
            <a:prstGeom prst="rect">
              <a:avLst/>
            </a:prstGeom>
          </p:spPr>
          <p:txBody>
            <a:bodyPr vert="horz" wrap="square" lIns="0" tIns="7048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555"/>
                </a:spcBef>
              </a:pPr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Malgun Gothic"/>
                </a:rPr>
                <a:t>“</a:t>
              </a:r>
              <a:r>
                <a:rPr lang="ko-KR" alt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Malgun Gothic"/>
                </a:rPr>
                <a:t>파일을 </a:t>
              </a:r>
              <a:r>
                <a:rPr lang="ko-KR" altLang="en-US" sz="1400" dirty="0" err="1">
                  <a:latin typeface="나눔스퀘어" panose="020B0600000101010101" pitchFamily="50" charset="-127"/>
                  <a:ea typeface="나눔스퀘어" panose="020B0600000101010101" pitchFamily="50" charset="-127"/>
                  <a:cs typeface="Malgun Gothic"/>
                </a:rPr>
                <a:t>요약후</a:t>
              </a:r>
              <a:r>
                <a:rPr lang="ko-KR" alt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Malgun Gothic"/>
                </a:rPr>
                <a:t> </a:t>
              </a:r>
              <a:r>
                <a:rPr lang="ko-KR" altLang="en-US" sz="1400" dirty="0" err="1">
                  <a:latin typeface="나눔스퀘어" panose="020B0600000101010101" pitchFamily="50" charset="-127"/>
                  <a:ea typeface="나눔스퀘어" panose="020B0600000101010101" pitchFamily="50" charset="-127"/>
                  <a:cs typeface="Malgun Gothic"/>
                </a:rPr>
                <a:t>노션에</a:t>
              </a:r>
              <a:r>
                <a:rPr lang="ko-KR" alt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Malgun Gothic"/>
                </a:rPr>
                <a:t> 올려줘</a:t>
              </a: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Malgun Gothic"/>
                </a:rPr>
                <a:t>”</a:t>
              </a:r>
              <a:endParaRPr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Malgun Gothic"/>
              </a:endParaRPr>
            </a:p>
          </p:txBody>
        </p:sp>
      </p:grpSp>
      <p:sp>
        <p:nvSpPr>
          <p:cNvPr id="208" name="object 19">
            <a:extLst>
              <a:ext uri="{FF2B5EF4-FFF2-40B4-BE49-F238E27FC236}">
                <a16:creationId xmlns:a16="http://schemas.microsoft.com/office/drawing/2014/main" id="{3917ED80-5C4B-4011-AFBE-9480E9A001E9}"/>
              </a:ext>
            </a:extLst>
          </p:cNvPr>
          <p:cNvSpPr txBox="1"/>
          <p:nvPr/>
        </p:nvSpPr>
        <p:spPr>
          <a:xfrm>
            <a:off x="7243445" y="6016823"/>
            <a:ext cx="3034030" cy="286617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Malgun Gothic"/>
              </a:rPr>
              <a:t>Notion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Malgun Gothic"/>
              </a:rPr>
              <a:t>과의 연동으로 자동 게시물 등록</a:t>
            </a:r>
            <a:endParaRPr sz="1400" dirty="0">
              <a:latin typeface="나눔스퀘어" panose="020B0600000101010101" pitchFamily="50" charset="-127"/>
              <a:ea typeface="나눔스퀘어" panose="020B0600000101010101" pitchFamily="50" charset="-127"/>
              <a:cs typeface="Malgun Gothic"/>
            </a:endParaRPr>
          </a:p>
        </p:txBody>
      </p:sp>
      <p:cxnSp>
        <p:nvCxnSpPr>
          <p:cNvPr id="209" name="직선 연결선 208">
            <a:extLst>
              <a:ext uri="{FF2B5EF4-FFF2-40B4-BE49-F238E27FC236}">
                <a16:creationId xmlns:a16="http://schemas.microsoft.com/office/drawing/2014/main" id="{3C8D6C6B-6825-4B34-87E3-EEB111F1456C}"/>
              </a:ext>
            </a:extLst>
          </p:cNvPr>
          <p:cNvCxnSpPr>
            <a:cxnSpLocks/>
          </p:cNvCxnSpPr>
          <p:nvPr/>
        </p:nvCxnSpPr>
        <p:spPr>
          <a:xfrm flipH="1">
            <a:off x="6922538" y="6191414"/>
            <a:ext cx="205342" cy="0"/>
          </a:xfrm>
          <a:prstGeom prst="line">
            <a:avLst/>
          </a:prstGeom>
          <a:ln w="19050">
            <a:solidFill>
              <a:srgbClr val="1F6FEB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2" name="object 39">
            <a:extLst>
              <a:ext uri="{FF2B5EF4-FFF2-40B4-BE49-F238E27FC236}">
                <a16:creationId xmlns:a16="http://schemas.microsoft.com/office/drawing/2014/main" id="{1FBEB1D4-4CCA-4B9A-91C2-41B14301C32E}"/>
              </a:ext>
            </a:extLst>
          </p:cNvPr>
          <p:cNvPicPr/>
          <p:nvPr/>
        </p:nvPicPr>
        <p:blipFill rotWithShape="1">
          <a:blip r:embed="rId7" cstate="print"/>
          <a:srcRect l="3069" t="67575" r="90564" b="23016"/>
          <a:stretch/>
        </p:blipFill>
        <p:spPr>
          <a:xfrm>
            <a:off x="6424880" y="5234061"/>
            <a:ext cx="339665" cy="379970"/>
          </a:xfrm>
          <a:prstGeom prst="rect">
            <a:avLst/>
          </a:prstGeom>
        </p:spPr>
      </p:pic>
      <p:sp>
        <p:nvSpPr>
          <p:cNvPr id="58" name="object 29">
            <a:extLst>
              <a:ext uri="{FF2B5EF4-FFF2-40B4-BE49-F238E27FC236}">
                <a16:creationId xmlns:a16="http://schemas.microsoft.com/office/drawing/2014/main" id="{27E656D2-87C8-4DCE-BC6B-A22488BAA2E6}"/>
              </a:ext>
            </a:extLst>
          </p:cNvPr>
          <p:cNvSpPr/>
          <p:nvPr/>
        </p:nvSpPr>
        <p:spPr>
          <a:xfrm>
            <a:off x="6466515" y="5258513"/>
            <a:ext cx="298030" cy="311323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499" y="380999"/>
                </a:moveTo>
                <a:lnTo>
                  <a:pt x="144200" y="375288"/>
                </a:lnTo>
                <a:lnTo>
                  <a:pt x="100697" y="358507"/>
                </a:lnTo>
                <a:lnTo>
                  <a:pt x="62575" y="331658"/>
                </a:lnTo>
                <a:lnTo>
                  <a:pt x="32105" y="296335"/>
                </a:lnTo>
                <a:lnTo>
                  <a:pt x="11130" y="254666"/>
                </a:lnTo>
                <a:lnTo>
                  <a:pt x="915" y="209172"/>
                </a:lnTo>
                <a:lnTo>
                  <a:pt x="0" y="190499"/>
                </a:lnTo>
                <a:lnTo>
                  <a:pt x="228" y="181141"/>
                </a:lnTo>
                <a:lnTo>
                  <a:pt x="8200" y="135199"/>
                </a:lnTo>
                <a:lnTo>
                  <a:pt x="27095" y="92571"/>
                </a:lnTo>
                <a:lnTo>
                  <a:pt x="55796" y="55796"/>
                </a:lnTo>
                <a:lnTo>
                  <a:pt x="92572" y="27095"/>
                </a:lnTo>
                <a:lnTo>
                  <a:pt x="135199" y="8200"/>
                </a:lnTo>
                <a:lnTo>
                  <a:pt x="181141" y="229"/>
                </a:lnTo>
                <a:lnTo>
                  <a:pt x="190499" y="0"/>
                </a:lnTo>
                <a:lnTo>
                  <a:pt x="199858" y="229"/>
                </a:lnTo>
                <a:lnTo>
                  <a:pt x="245799" y="8200"/>
                </a:lnTo>
                <a:lnTo>
                  <a:pt x="288427" y="27095"/>
                </a:lnTo>
                <a:lnTo>
                  <a:pt x="325203" y="55796"/>
                </a:lnTo>
                <a:lnTo>
                  <a:pt x="353903" y="92571"/>
                </a:lnTo>
                <a:lnTo>
                  <a:pt x="372799" y="135199"/>
                </a:lnTo>
                <a:lnTo>
                  <a:pt x="380771" y="181141"/>
                </a:lnTo>
                <a:lnTo>
                  <a:pt x="380999" y="190499"/>
                </a:lnTo>
                <a:lnTo>
                  <a:pt x="380771" y="199858"/>
                </a:lnTo>
                <a:lnTo>
                  <a:pt x="372799" y="245798"/>
                </a:lnTo>
                <a:lnTo>
                  <a:pt x="353903" y="288426"/>
                </a:lnTo>
                <a:lnTo>
                  <a:pt x="325203" y="325203"/>
                </a:lnTo>
                <a:lnTo>
                  <a:pt x="288427" y="353903"/>
                </a:lnTo>
                <a:lnTo>
                  <a:pt x="245799" y="372798"/>
                </a:lnTo>
                <a:lnTo>
                  <a:pt x="199858" y="380770"/>
                </a:lnTo>
                <a:lnTo>
                  <a:pt x="190499" y="3809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1" name="object 36">
            <a:extLst>
              <a:ext uri="{FF2B5EF4-FFF2-40B4-BE49-F238E27FC236}">
                <a16:creationId xmlns:a16="http://schemas.microsoft.com/office/drawing/2014/main" id="{0B71FA4B-4985-427E-907A-5805C961F123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544081" y="5330798"/>
            <a:ext cx="188803" cy="152399"/>
          </a:xfrm>
          <a:prstGeom prst="rect">
            <a:avLst/>
          </a:prstGeom>
        </p:spPr>
      </p:pic>
      <p:sp>
        <p:nvSpPr>
          <p:cNvPr id="89" name="object 38">
            <a:extLst>
              <a:ext uri="{FF2B5EF4-FFF2-40B4-BE49-F238E27FC236}">
                <a16:creationId xmlns:a16="http://schemas.microsoft.com/office/drawing/2014/main" id="{E9A8EAA5-8E01-4E43-AE57-38DA90807ACB}"/>
              </a:ext>
            </a:extLst>
          </p:cNvPr>
          <p:cNvSpPr txBox="1"/>
          <p:nvPr/>
        </p:nvSpPr>
        <p:spPr>
          <a:xfrm>
            <a:off x="824829" y="1163796"/>
            <a:ext cx="1755777" cy="2737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590"/>
              </a:spcBef>
            </a:pPr>
            <a:r>
              <a:rPr lang="ko-KR" altLang="en-US" sz="1700" b="1" dirty="0">
                <a:solidFill>
                  <a:srgbClr val="1C4ED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확장 프로그램</a:t>
            </a:r>
            <a:endParaRPr sz="1700" b="1" dirty="0">
              <a:solidFill>
                <a:srgbClr val="1C4ED8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92" name="그림 91">
            <a:extLst>
              <a:ext uri="{FF2B5EF4-FFF2-40B4-BE49-F238E27FC236}">
                <a16:creationId xmlns:a16="http://schemas.microsoft.com/office/drawing/2014/main" id="{EB6F2C56-191C-4D04-A6C2-266B013AA9C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75" y="1154271"/>
            <a:ext cx="303226" cy="30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800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539</Words>
  <Application>Microsoft Office PowerPoint</Application>
  <PresentationFormat>와이드스크린</PresentationFormat>
  <Paragraphs>145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나눔스퀘어</vt:lpstr>
      <vt:lpstr>나눔스퀘어 Bold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stibigdata</dc:creator>
  <cp:lastModifiedBy>stibigdata</cp:lastModifiedBy>
  <cp:revision>53</cp:revision>
  <dcterms:created xsi:type="dcterms:W3CDTF">2025-07-22T07:40:20Z</dcterms:created>
  <dcterms:modified xsi:type="dcterms:W3CDTF">2025-08-21T06:31:28Z</dcterms:modified>
</cp:coreProperties>
</file>