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5" autoAdjust="0"/>
    <p:restoredTop sz="94660"/>
  </p:normalViewPr>
  <p:slideViewPr>
    <p:cSldViewPr snapToGrid="0" showGuides="1">
      <p:cViewPr varScale="1">
        <p:scale>
          <a:sx n="177" d="100"/>
          <a:sy n="177" d="100"/>
        </p:scale>
        <p:origin x="18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5F314-FF08-49EA-B2E7-CEBA4E66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1285A-878B-440B-8028-17AF9098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FE9E6-0478-479F-8B5D-44EDBD0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B8D1B-BCFB-431B-8C3C-A5042759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9923-2FAE-4FF8-9BAB-90E9E99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AD765-FD56-4718-B9F8-71C1BBFF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68291-41F2-4AB7-9510-906CABAC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BA33B-34F5-4D49-9CF2-28D29117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42CEF-96FA-418A-9A3C-A6CADC60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13F8F-1920-4DF9-94AC-CB09A68C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68A75-96C1-4F88-88ED-C69967ED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8CE63-B75B-4315-A72E-5C3162C2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932FB-F882-4D0F-A65D-40DA2138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F1A56-8FEC-4444-8ECF-992A8B16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B30F7-2683-4CD6-BB64-82D696D7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C396E-1CE5-4DBB-AD94-5A5BD99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EEB75-83AB-4AC9-A07F-4060B407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E1263-B282-4818-9ADA-ED2477D9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49EBE-6FB8-40C4-8568-563D372F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FB26-F084-4A9D-A63B-1100AB88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0B8C-34F7-40D6-86D1-8A71837E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AAF16-1A91-49FB-B6D0-5E389F4C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E050E-0F5F-445F-A483-8F3CA0CF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AA77-32BA-496B-9419-5A4F51FF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E36B0-FEC8-4BDF-B126-4434A610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399A-443B-47FC-BA4D-2ACBB003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06F25-60F2-4C69-A27C-73FCBD33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9E7A6-EAAD-4C28-961C-7C53DF59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DB20E-5DC9-4649-96A2-7D481A73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B9FB4-4FB3-45EA-8DD9-B1AC19F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7C458-8304-4591-AAA1-E063F5D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7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348A-69F8-45B5-ACD4-E3211974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8D536-6754-4172-826B-F82DB634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91829-B9C3-42B2-A405-B1D0F84B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EC27A-01BF-45AF-B1E4-A46D40AE2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F6AB06-EF95-4661-B467-B4A495A52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DF0AD-BF13-446C-824C-8B7C71F1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7289D-9BE3-45D8-B650-63454E17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932C6-2878-4E95-BDB2-F34FEF4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6354-644F-4A54-A863-988CA406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41DD7-5C92-40FB-8FB6-FDB930EC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DBB6C-257E-402B-B32C-63EA34F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E87E1-A517-4A55-A59F-12F5326C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B7207A-F68D-4029-BEBE-80607AF7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5EC1A-83AA-45D9-8A00-3BB4AFA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67AFD-DD97-4E3C-95CF-AB89053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9CD2-045C-4FE9-B1AF-C5400322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079D5-B2D7-4C4E-A836-85C51DF8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B45CA-6E91-4538-AA9E-36A21975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17159-C997-469F-B551-DB50B22E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32627-D7B1-4A98-B28A-6D1D6E1D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84D56-236C-4DD1-91F7-87D76511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4197-ACC9-458B-A403-18143E3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B44F0-FBE9-4FB8-AA1E-46CD470E0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80772-030E-41E0-9BFA-CDC74559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65699-50DA-4554-AC3C-2D3884B2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0FC8A-AE62-42FB-955F-ED85DFD2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73382-202B-439C-88DC-D71A4DE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1FB6C-D38A-415F-9390-6B688658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E88F8-50D3-41AD-ABDF-0FB1BA2B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62848-9BCB-464A-8F89-52DE2FF15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AF8-732F-4456-B6A2-45D94F3BE10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18230-5EA7-4353-A3BD-CC41471E0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BF675-6F3E-4945-9A75-D6FA27DD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4679-96D6-4D52-90F3-2D4AD74E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0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EB7551-2D37-4F7B-86BB-15C5840493D5}"/>
              </a:ext>
            </a:extLst>
          </p:cNvPr>
          <p:cNvSpPr/>
          <p:nvPr/>
        </p:nvSpPr>
        <p:spPr>
          <a:xfrm>
            <a:off x="697974" y="4284333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1CBDD7-C7F1-477C-903D-2542F76877CF}"/>
              </a:ext>
            </a:extLst>
          </p:cNvPr>
          <p:cNvSpPr/>
          <p:nvPr/>
        </p:nvSpPr>
        <p:spPr>
          <a:xfrm>
            <a:off x="697974" y="1701134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0ABAB0-0342-4A3C-80EE-F6B10C1F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8" y="3425546"/>
            <a:ext cx="415920" cy="2545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913E95-8434-4C52-8DA9-276E6018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8" y="6005139"/>
            <a:ext cx="415920" cy="25453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B35BF0-83AB-436B-833F-C8624D8CC588}"/>
              </a:ext>
            </a:extLst>
          </p:cNvPr>
          <p:cNvGrpSpPr/>
          <p:nvPr/>
        </p:nvGrpSpPr>
        <p:grpSpPr>
          <a:xfrm>
            <a:off x="1719997" y="5348031"/>
            <a:ext cx="410625" cy="1066624"/>
            <a:chOff x="1719997" y="5348031"/>
            <a:chExt cx="410625" cy="10666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4F8811-D677-4111-99FE-E2A13FF1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997" y="5348031"/>
              <a:ext cx="410625" cy="37966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F81CAC2-2B4E-43F7-A5E5-F847BC52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2721" y="6213615"/>
              <a:ext cx="245176" cy="20104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0BC969-9E0D-4443-A8CF-B898A7132F33}"/>
                </a:ext>
              </a:extLst>
            </p:cNvPr>
            <p:cNvCxnSpPr>
              <a:stCxn id="14" idx="0"/>
              <a:endCxn id="9" idx="2"/>
            </p:cNvCxnSpPr>
            <p:nvPr/>
          </p:nvCxnSpPr>
          <p:spPr>
            <a:xfrm flipV="1">
              <a:off x="1925309" y="5727698"/>
              <a:ext cx="1" cy="48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57C39D-A4AC-4FBD-AA8A-1F8707F4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934" y="5867530"/>
              <a:ext cx="348750" cy="357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858130-FF08-4FA2-8A58-497101BD9CBB}"/>
              </a:ext>
            </a:extLst>
          </p:cNvPr>
          <p:cNvSpPr txBox="1"/>
          <p:nvPr/>
        </p:nvSpPr>
        <p:spPr>
          <a:xfrm rot="5400000">
            <a:off x="1851769" y="5922920"/>
            <a:ext cx="713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80 to 80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B8AED2-FBA0-4F56-B47B-67A840B5F109}"/>
              </a:ext>
            </a:extLst>
          </p:cNvPr>
          <p:cNvSpPr/>
          <p:nvPr/>
        </p:nvSpPr>
        <p:spPr>
          <a:xfrm>
            <a:off x="4773096" y="4284333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2BAEB6-8BAA-42F4-9771-3192CE82EA63}"/>
              </a:ext>
            </a:extLst>
          </p:cNvPr>
          <p:cNvSpPr/>
          <p:nvPr/>
        </p:nvSpPr>
        <p:spPr>
          <a:xfrm>
            <a:off x="4773096" y="1701134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7410E5-159E-4042-A70A-2A75F340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10" y="3425546"/>
            <a:ext cx="415920" cy="2545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8E0C63-109E-479A-8A12-10CBFCB2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10" y="6005139"/>
            <a:ext cx="415920" cy="25453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09E77C-1D34-4DA2-8AD5-22E7CFFF625D}"/>
              </a:ext>
            </a:extLst>
          </p:cNvPr>
          <p:cNvGrpSpPr/>
          <p:nvPr/>
        </p:nvGrpSpPr>
        <p:grpSpPr>
          <a:xfrm>
            <a:off x="5795119" y="5348031"/>
            <a:ext cx="410625" cy="1066624"/>
            <a:chOff x="1719997" y="5348031"/>
            <a:chExt cx="410625" cy="106662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1F7F216-079B-4E21-B4BA-C634CC3F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997" y="5348031"/>
              <a:ext cx="410625" cy="37966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78F1F76-0C4A-41F9-936A-9A887D885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2721" y="6213615"/>
              <a:ext cx="245176" cy="20104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CCEE353-5AA2-4811-AF10-16D47BA60BD8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1925309" y="5727698"/>
              <a:ext cx="1" cy="48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BBC9D70-555C-4AC8-B93F-98969ABCC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934" y="5867530"/>
              <a:ext cx="348750" cy="3570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BA8A6A-52C4-4EB2-93A9-BD0A69498047}"/>
              </a:ext>
            </a:extLst>
          </p:cNvPr>
          <p:cNvSpPr txBox="1"/>
          <p:nvPr/>
        </p:nvSpPr>
        <p:spPr>
          <a:xfrm rot="5400000">
            <a:off x="5926891" y="5922920"/>
            <a:ext cx="713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80 to 80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9944FA6-194C-4662-A3F8-BE5A6D73D4B3}"/>
              </a:ext>
            </a:extLst>
          </p:cNvPr>
          <p:cNvSpPr/>
          <p:nvPr/>
        </p:nvSpPr>
        <p:spPr>
          <a:xfrm>
            <a:off x="8848218" y="4284333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70F3130-98A9-4CE1-AED0-570E74FF2FC4}"/>
              </a:ext>
            </a:extLst>
          </p:cNvPr>
          <p:cNvSpPr/>
          <p:nvPr/>
        </p:nvSpPr>
        <p:spPr>
          <a:xfrm>
            <a:off x="8848218" y="1701134"/>
            <a:ext cx="2645808" cy="2040717"/>
          </a:xfrm>
          <a:prstGeom prst="roundRect">
            <a:avLst>
              <a:gd name="adj" fmla="val 79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04C8417-361E-4DE7-AB35-6AEF82B2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32" y="3425546"/>
            <a:ext cx="415920" cy="2545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A4B82D9-7896-4A92-9DDD-F818483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32" y="6005139"/>
            <a:ext cx="415920" cy="25453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3F07D-0C8E-43C7-9AB4-FB8258438B41}"/>
              </a:ext>
            </a:extLst>
          </p:cNvPr>
          <p:cNvGrpSpPr/>
          <p:nvPr/>
        </p:nvGrpSpPr>
        <p:grpSpPr>
          <a:xfrm>
            <a:off x="9870241" y="5348031"/>
            <a:ext cx="410625" cy="1066624"/>
            <a:chOff x="1719997" y="5348031"/>
            <a:chExt cx="410625" cy="106662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05EF201-16AD-4732-B810-817A1C28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997" y="5348031"/>
              <a:ext cx="410625" cy="37966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3E2079D-47B6-4DE2-87F6-15022B7F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2721" y="6213615"/>
              <a:ext cx="245176" cy="201040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64FE790-4A3F-4836-99C3-7CF9B3C4F4CA}"/>
                </a:ext>
              </a:extLst>
            </p:cNvPr>
            <p:cNvCxnSpPr>
              <a:stCxn id="37" idx="0"/>
              <a:endCxn id="36" idx="2"/>
            </p:cNvCxnSpPr>
            <p:nvPr/>
          </p:nvCxnSpPr>
          <p:spPr>
            <a:xfrm flipV="1">
              <a:off x="1925309" y="5727698"/>
              <a:ext cx="1" cy="48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D232DA3-18F5-415D-9411-98D5ECA25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934" y="5867530"/>
              <a:ext cx="348750" cy="357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988BA68-E717-4863-9F18-FC4EFF5A5164}"/>
              </a:ext>
            </a:extLst>
          </p:cNvPr>
          <p:cNvSpPr txBox="1"/>
          <p:nvPr/>
        </p:nvSpPr>
        <p:spPr>
          <a:xfrm rot="5400000">
            <a:off x="10002013" y="5922920"/>
            <a:ext cx="713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80 to 80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49AE971-F9B7-4324-B3C7-292535B6F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60" y="1824968"/>
            <a:ext cx="279917" cy="3680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39622E-077D-4981-A7CC-AD0A00F05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715" y="532950"/>
            <a:ext cx="709514" cy="562262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8443D34-7115-4B51-810A-018808FB491D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rot="16200000" flipH="1">
            <a:off x="5844667" y="608016"/>
            <a:ext cx="729756" cy="1704147"/>
          </a:xfrm>
          <a:prstGeom prst="bentConnector3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70A003-0291-4EAD-9AC2-F8D299BDF0E9}"/>
              </a:ext>
            </a:extLst>
          </p:cNvPr>
          <p:cNvSpPr txBox="1"/>
          <p:nvPr/>
        </p:nvSpPr>
        <p:spPr>
          <a:xfrm>
            <a:off x="5795119" y="1210002"/>
            <a:ext cx="70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P2S </a:t>
            </a:r>
            <a:r>
              <a:rPr lang="ko-KR" altLang="en-US" sz="1000" dirty="0">
                <a:latin typeface="+mn-ea"/>
              </a:rPr>
              <a:t>연결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996646-43C6-414C-89FC-2AD33CAF162C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020878" y="3741851"/>
            <a:ext cx="0" cy="5424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A99F48-3584-45E1-A77A-22A96FF41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0435" y="3881683"/>
            <a:ext cx="260886" cy="262818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5C0A254-813C-42F6-89EC-6E636A44C5C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6096000" y="3741851"/>
            <a:ext cx="0" cy="5424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69BE583-22B7-4D3C-AA94-E5E5E0A12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557" y="3881683"/>
            <a:ext cx="260886" cy="26281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798DA02-D241-4EF5-BBD3-92929F25787F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10171122" y="3741851"/>
            <a:ext cx="0" cy="5424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1D03F740-2119-4E2F-8BE6-5CA969834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0679" y="3881683"/>
            <a:ext cx="260886" cy="262818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3572E1-6F59-4706-96DB-1DC6ABACAF9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3343782" y="2721493"/>
            <a:ext cx="142931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DC68688-BDC3-413D-9215-190FB931F110}"/>
              </a:ext>
            </a:extLst>
          </p:cNvPr>
          <p:cNvCxnSpPr>
            <a:stCxn id="20" idx="3"/>
            <a:endCxn id="31" idx="1"/>
          </p:cNvCxnSpPr>
          <p:nvPr/>
        </p:nvCxnSpPr>
        <p:spPr>
          <a:xfrm>
            <a:off x="7418904" y="2721493"/>
            <a:ext cx="142931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E970F2A-21E9-4CC1-8807-B4FF6DCE8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996" y="2590083"/>
            <a:ext cx="260886" cy="2628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1EC2249-EEF5-4C0A-A228-2C4901A19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3118" y="2590083"/>
            <a:ext cx="260886" cy="262818"/>
          </a:xfrm>
          <a:prstGeom prst="rect">
            <a:avLst/>
          </a:prstGeom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5130E4F-ACA5-44FB-B8C2-99F31B345744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 rot="5400000">
            <a:off x="2915944" y="1202356"/>
            <a:ext cx="3155042" cy="5136309"/>
          </a:xfrm>
          <a:prstGeom prst="bentConnector3">
            <a:avLst>
              <a:gd name="adj1" fmla="val 186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C221384-3BB3-4BCE-A888-5D50D9A01314}"/>
              </a:ext>
            </a:extLst>
          </p:cNvPr>
          <p:cNvCxnSpPr>
            <a:cxnSpLocks/>
            <a:stCxn id="43" idx="2"/>
            <a:endCxn id="36" idx="0"/>
          </p:cNvCxnSpPr>
          <p:nvPr/>
        </p:nvCxnSpPr>
        <p:spPr>
          <a:xfrm rot="16200000" flipH="1">
            <a:off x="6991065" y="2263542"/>
            <a:ext cx="3155042" cy="3013935"/>
          </a:xfrm>
          <a:prstGeom prst="bentConnector3">
            <a:avLst>
              <a:gd name="adj1" fmla="val 1844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776B5FA-F596-4BA9-80A7-01758BC2D4A4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 rot="5400000">
            <a:off x="4953505" y="3239917"/>
            <a:ext cx="3155042" cy="1061187"/>
          </a:xfrm>
          <a:prstGeom prst="bentConnector3">
            <a:avLst>
              <a:gd name="adj1" fmla="val 187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3D5D0B-61F9-45FB-BB07-8D34D80AE351}"/>
              </a:ext>
            </a:extLst>
          </p:cNvPr>
          <p:cNvSpPr txBox="1"/>
          <p:nvPr/>
        </p:nvSpPr>
        <p:spPr>
          <a:xfrm>
            <a:off x="6343144" y="2466972"/>
            <a:ext cx="82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  <a:latin typeface="+mn-ea"/>
              </a:rPr>
              <a:t>Ssh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</a:rPr>
              <a:t> or </a:t>
            </a:r>
            <a:r>
              <a:rPr lang="en-US" altLang="ko-KR" sz="1000" dirty="0" err="1">
                <a:solidFill>
                  <a:schemeClr val="accent2"/>
                </a:solidFill>
                <a:latin typeface="+mn-ea"/>
              </a:rPr>
              <a:t>rdp</a:t>
            </a:r>
            <a:endParaRPr lang="ko-KR" altLang="en-US" sz="100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CDD9CD9-4E86-4AF9-8189-CA4D6F663BC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rot="16200000" flipH="1">
            <a:off x="5844667" y="608016"/>
            <a:ext cx="729756" cy="17041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8751F098D81D84EB9B3099162F2BF59" ma:contentTypeVersion="5" ma:contentTypeDescription="새 문서를 만듭니다." ma:contentTypeScope="" ma:versionID="138726c2297f218eac32bccec7a955ea">
  <xsd:schema xmlns:xsd="http://www.w3.org/2001/XMLSchema" xmlns:xs="http://www.w3.org/2001/XMLSchema" xmlns:p="http://schemas.microsoft.com/office/2006/metadata/properties" xmlns:ns2="8026ad3e-b376-43a0-abe5-5db3fc36d578" targetNamespace="http://schemas.microsoft.com/office/2006/metadata/properties" ma:root="true" ma:fieldsID="163ea1c9260c58371707a18d7e007de1" ns2:_="">
    <xsd:import namespace="8026ad3e-b376-43a0-abe5-5db3fc36d5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6ad3e-b376-43a0-abe5-5db3fc36d5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5C745-2A1D-4BD2-B3B4-62E71B194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26ad3e-b376-43a0-abe5-5db3fc36d5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5E23F5-05D3-46A0-8B3A-FDE2147EA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F1C123-51B7-4346-B311-8FAB446708A5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8026ad3e-b376-43a0-abe5-5db3fc36d578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Yuseok</dc:creator>
  <cp:lastModifiedBy>유석 윤</cp:lastModifiedBy>
  <cp:revision>1</cp:revision>
  <dcterms:created xsi:type="dcterms:W3CDTF">2021-11-23T00:33:19Z</dcterms:created>
  <dcterms:modified xsi:type="dcterms:W3CDTF">2021-11-23T00:33:46Z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0x010100A8751F098D81D84EB9B3099162F2BF59</vt:lpwstr>
  </property>
</Properties>
</file>