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p:restoredTop sz="94632"/>
  </p:normalViewPr>
  <p:slideViewPr>
    <p:cSldViewPr snapToGrid="0" snapToObjects="1">
      <p:cViewPr varScale="1">
        <p:scale>
          <a:sx n="103" d="100"/>
          <a:sy n="103" d="100"/>
        </p:scale>
        <p:origin x="10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07A73-7A01-2C48-9CE3-D39A0DE7E467}" type="datetimeFigureOut">
              <a:rPr lang="en-US" smtClean="0"/>
              <a:t>10/14/17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652D8-B4FB-BA4C-A7B6-A2F707FF63A8}" type="slidenum">
              <a:rPr lang="en-US" smtClean="0"/>
              <a:t>‹#›</a:t>
            </a:fld>
            <a:endParaRPr lang="en-US"/>
          </a:p>
        </p:txBody>
      </p:sp>
    </p:spTree>
    <p:extLst>
      <p:ext uri="{BB962C8B-B14F-4D97-AF65-F5344CB8AC3E}">
        <p14:creationId xmlns:p14="http://schemas.microsoft.com/office/powerpoint/2010/main" val="979394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10/14/17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10/14/17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md-</a:t>
            </a:r>
            <a:r>
              <a:rPr lang="en-US" dirty="0" err="1" smtClean="0"/>
              <a:t>SoS</a:t>
            </a:r>
            <a:r>
              <a:rPr lang="en-US" dirty="0" smtClean="0"/>
              <a:t/>
            </a:r>
            <a:br>
              <a:rPr lang="en-US" dirty="0" smtClean="0"/>
            </a:br>
            <a:r>
              <a:rPr lang="en-US" dirty="0" smtClean="0"/>
              <a:t>SMS (830) 341-1501</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Charudut</a:t>
            </a:r>
          </a:p>
          <a:p>
            <a:r>
              <a:rPr lang="en-US" dirty="0" smtClean="0"/>
              <a:t>Jacklyn</a:t>
            </a:r>
          </a:p>
          <a:p>
            <a:r>
              <a:rPr lang="en-US" dirty="0" err="1" smtClean="0"/>
              <a:t>jason</a:t>
            </a:r>
            <a:endParaRPr lang="en-US" dirty="0"/>
          </a:p>
        </p:txBody>
      </p:sp>
    </p:spTree>
    <p:extLst>
      <p:ext uri="{BB962C8B-B14F-4D97-AF65-F5344CB8AC3E}">
        <p14:creationId xmlns:p14="http://schemas.microsoft.com/office/powerpoint/2010/main" val="1959454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Digital Bus Stop Display Board (source: CTA)</a:t>
            </a:r>
            <a:endParaRPr lang="en-US" dirty="0"/>
          </a:p>
        </p:txBody>
      </p:sp>
      <p:pic>
        <p:nvPicPr>
          <p:cNvPr id="4" name="Content Placeholder 3"/>
          <p:cNvPicPr>
            <a:picLocks noGrp="1" noChangeAspect="1"/>
          </p:cNvPicPr>
          <p:nvPr>
            <p:ph idx="1"/>
          </p:nvPr>
        </p:nvPicPr>
        <p:blipFill>
          <a:blip r:embed="rId2"/>
          <a:stretch>
            <a:fillRect/>
          </a:stretch>
        </p:blipFill>
        <p:spPr>
          <a:xfrm>
            <a:off x="4617641" y="1846263"/>
            <a:ext cx="3017043" cy="4022725"/>
          </a:xfrm>
          <a:prstGeom prst="rect">
            <a:avLst/>
          </a:prstGeom>
        </p:spPr>
      </p:pic>
    </p:spTree>
    <p:extLst>
      <p:ext uri="{BB962C8B-B14F-4D97-AF65-F5344CB8AC3E}">
        <p14:creationId xmlns:p14="http://schemas.microsoft.com/office/powerpoint/2010/main" val="71994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Not everyone uses smart phones. Whether it is because of personal preference or usability issues, there are still people who use older phones. This can make finding information on the nearby health care providers a difficult task while one is out and about. To solve this, we developed a service where users can use text messages to find information on health care providers nearby.</a:t>
            </a:r>
            <a:endParaRPr lang="en-US" dirty="0"/>
          </a:p>
        </p:txBody>
      </p:sp>
    </p:spTree>
    <p:extLst>
      <p:ext uri="{BB962C8B-B14F-4D97-AF65-F5344CB8AC3E}">
        <p14:creationId xmlns:p14="http://schemas.microsoft.com/office/powerpoint/2010/main" val="1883288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lstStyle/>
          <a:p>
            <a:r>
              <a:rPr lang="en-US" dirty="0" smtClean="0"/>
              <a:t>We used </a:t>
            </a:r>
            <a:r>
              <a:rPr lang="en-US" dirty="0" err="1" smtClean="0"/>
              <a:t>Twilio</a:t>
            </a:r>
            <a:r>
              <a:rPr lang="en-US" dirty="0" smtClean="0"/>
              <a:t> to handle incoming and outgoing text messages. CTA API (city of </a:t>
            </a:r>
            <a:r>
              <a:rPr lang="en-US" dirty="0"/>
              <a:t>C</a:t>
            </a:r>
            <a:r>
              <a:rPr lang="en-US" dirty="0" smtClean="0"/>
              <a:t>hicago data portal) is used to find the user’s location without using a GPS signal. By getting the user’s location, we are able to use Yelp API and </a:t>
            </a:r>
            <a:r>
              <a:rPr lang="en-US" dirty="0" err="1" smtClean="0"/>
              <a:t>BetterDoctor</a:t>
            </a:r>
            <a:r>
              <a:rPr lang="en-US" dirty="0" smtClean="0"/>
              <a:t> API to retrieve information on nearby health care providers and return this information to the user via </a:t>
            </a:r>
            <a:r>
              <a:rPr lang="en-US" dirty="0" err="1" smtClean="0"/>
              <a:t>Twilio</a:t>
            </a:r>
            <a:r>
              <a:rPr lang="en-US" dirty="0" smtClean="0"/>
              <a:t>. </a:t>
            </a:r>
          </a:p>
        </p:txBody>
      </p:sp>
    </p:spTree>
    <p:extLst>
      <p:ext uri="{BB962C8B-B14F-4D97-AF65-F5344CB8AC3E}">
        <p14:creationId xmlns:p14="http://schemas.microsoft.com/office/powerpoint/2010/main" val="38338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Assumptions</a:t>
            </a:r>
            <a:endParaRPr lang="en-US" dirty="0"/>
          </a:p>
        </p:txBody>
      </p:sp>
      <p:sp>
        <p:nvSpPr>
          <p:cNvPr id="3" name="Content Placeholder 2"/>
          <p:cNvSpPr>
            <a:spLocks noGrp="1"/>
          </p:cNvSpPr>
          <p:nvPr>
            <p:ph idx="1"/>
          </p:nvPr>
        </p:nvSpPr>
        <p:spPr/>
        <p:txBody>
          <a:bodyPr/>
          <a:lstStyle/>
          <a:p>
            <a:r>
              <a:rPr lang="en-US" dirty="0" smtClean="0"/>
              <a:t>There are many limitations with our implementation. Our results rely on Yelp which is populated by the users, so if a doctor isn’t on Yelp, it will result in our service missing a potential doctor. We also use texting as a means of communication, however on the assumption that the users are using this service because they do not have a smart phone or data services, we assume these users will also have limited text messaging capabilities.</a:t>
            </a:r>
          </a:p>
        </p:txBody>
      </p:sp>
    </p:spTree>
    <p:extLst>
      <p:ext uri="{BB962C8B-B14F-4D97-AF65-F5344CB8AC3E}">
        <p14:creationId xmlns:p14="http://schemas.microsoft.com/office/powerpoint/2010/main" val="9050251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277</TotalTime>
  <Words>243</Words>
  <Application>Microsoft Macintosh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md-SoS SMS (830) 341-1501</vt:lpstr>
      <vt:lpstr>Sample Digital Bus Stop Display Board (source: CTA)</vt:lpstr>
      <vt:lpstr>Problem Statement</vt:lpstr>
      <vt:lpstr>Technology Used</vt:lpstr>
      <vt:lpstr>Limitations and Assumptions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md-SoS</dc:title>
  <dc:creator>Jacklyn Jia Sung</dc:creator>
  <cp:lastModifiedBy>Charudut Shetty</cp:lastModifiedBy>
  <cp:revision>10</cp:revision>
  <dcterms:created xsi:type="dcterms:W3CDTF">2017-10-14T15:51:10Z</dcterms:created>
  <dcterms:modified xsi:type="dcterms:W3CDTF">2017-10-14T20:56:46Z</dcterms:modified>
</cp:coreProperties>
</file>