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IN" b="1" u="sng" dirty="0">
                <a:effectLst/>
              </a:rPr>
              <a:t>Determining Cluster of Tehsils in Delhi for Setting up Fashion Retail Stores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Shubham Jain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074D-0891-443C-AA39-E09D7875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Analysing each Tehsil of Delhi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995ED-6F7E-4DE7-895E-B5762541C6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1335" y="1866900"/>
            <a:ext cx="669622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5C57-AEE5-42D5-975B-6C606751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Tehsils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2B033-818B-4AD9-A023-654E526611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1169" y="1866900"/>
            <a:ext cx="7680960" cy="42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E656-EC62-4A7A-A980-9C94149B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en-IN" dirty="0"/>
              <a:t>Examining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49384-91AE-451E-9590-ECC97002C9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5633" y="2179797"/>
            <a:ext cx="6411924" cy="1939607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00F1F2-4AEA-4A92-8636-70DB9BA6D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/>
          <a:p>
            <a:r>
              <a:rPr lang="en-IN" dirty="0">
                <a:effectLst/>
              </a:rPr>
              <a:t>In cluster 1, tehsils that have Pizza Place, Indian Restaurant and, Shop and Service are clubbed together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6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7C81F3-6969-4152-8478-F8E609FD4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r>
              <a:rPr lang="en-IN" dirty="0">
                <a:effectLst/>
              </a:rPr>
              <a:t>In cluster 2, Tehsils with Indian/Chinese/Italian Restaurant, cafe/coffee shop, hotel and pubs are clubbed together. This is the biggest cluster found through k-means algorithm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C82405-900D-4B81-ADD7-B35CC6AC7C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6638" y="787790"/>
            <a:ext cx="4856841" cy="5331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95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93981D-A6CA-46FA-BD6F-D4E1B9109D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95144" y="645160"/>
            <a:ext cx="5731510" cy="1178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4191A0-0010-4D75-9A8D-9765267B72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5144" y="2275180"/>
            <a:ext cx="5731510" cy="1294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FC3300-BF04-48BA-8039-39CA2CF7F8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95144" y="4021405"/>
            <a:ext cx="5731510" cy="1236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909DB-9ABC-44AE-A650-6FBDA3457E4F}"/>
              </a:ext>
            </a:extLst>
          </p:cNvPr>
          <p:cNvSpPr txBox="1"/>
          <p:nvPr/>
        </p:nvSpPr>
        <p:spPr>
          <a:xfrm>
            <a:off x="703385" y="1448972"/>
            <a:ext cx="3629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The Cluster 3, 4 and 6  have similar venues. So, they can be clubbed together. These clusters have Tehsils belonging to East Delhi, South – West Delhi and North – West Delhi.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99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B76537-E192-4BBF-BD6F-AB39777907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5633" y="1755006"/>
            <a:ext cx="6411924" cy="3829867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AC7365-8508-487A-9B17-0210BCCF9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effectLst/>
              </a:rPr>
              <a:t>In Cluster 6, Tehsils with Pizza Place and Fast Food Restaurant are clubbed together.</a:t>
            </a:r>
          </a:p>
        </p:txBody>
      </p:sp>
    </p:spTree>
    <p:extLst>
      <p:ext uri="{BB962C8B-B14F-4D97-AF65-F5344CB8AC3E}">
        <p14:creationId xmlns:p14="http://schemas.microsoft.com/office/powerpoint/2010/main" val="366854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BC9717-D4FD-456F-AAAC-BA1CBB8247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184340"/>
            <a:ext cx="5731510" cy="128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62EB48-34D0-4BA9-8F90-45CA8FAC99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731510" cy="1180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87D02-D45E-473F-90F3-0D22705DF737}"/>
              </a:ext>
            </a:extLst>
          </p:cNvPr>
          <p:cNvSpPr txBox="1"/>
          <p:nvPr/>
        </p:nvSpPr>
        <p:spPr>
          <a:xfrm>
            <a:off x="815926" y="1923004"/>
            <a:ext cx="4178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Cluster 5 and 7 have similar venues. So, they can be clubbed together. These clusters have Tehsils belonging to South – West Delhi and North – East Delhi.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01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0FD0-87BE-4F50-93F5-CF8697A5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IN" sz="3900" b="1">
                <a:effectLst/>
              </a:rPr>
              <a:t>Finding and Visualizing Prospective Tehsils Based on a Criteria – Indian Restaurants, Café and Pubs</a:t>
            </a:r>
            <a:endParaRPr lang="en-IN" sz="3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EB83D-B2FC-4026-A78D-C6953CABFF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675" y="2284413"/>
            <a:ext cx="5553075" cy="3778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79158-C15F-48BF-AD20-B78B20F5BD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89713" y="2284413"/>
            <a:ext cx="4637088" cy="37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1200-8CF6-4FC6-8EE1-73647D11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42AF-2383-42A5-8E72-1F28389D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We conclude that based on certain parameters or criteria, we can select one or two clusters of Tehsils of Delhi through the above methodology for the establishment of a retail store.</a:t>
            </a:r>
          </a:p>
          <a:p>
            <a:r>
              <a:rPr lang="en-IN" dirty="0">
                <a:effectLst/>
              </a:rPr>
              <a:t>There may be other ways this analysis could have been performed based on different </a:t>
            </a:r>
            <a:r>
              <a:rPr lang="en-IN" dirty="0" err="1">
                <a:effectLst/>
              </a:rPr>
              <a:t>methodolgy</a:t>
            </a:r>
            <a:r>
              <a:rPr lang="en-IN" dirty="0">
                <a:effectLst/>
              </a:rPr>
              <a:t>, different algorithm and perhaps different data sources. But I chose this method as the dataset related to tehsils in Delhi is readily available through Census India, and also, K-Means algorithm is easily able to be applied on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425934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8345-4095-4510-9651-0C2BE6B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BA7D-9340-4760-A36D-54A1A715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effectLst/>
              </a:rPr>
              <a:t>Area of each Tehsil can also be used for analysis.</a:t>
            </a:r>
          </a:p>
          <a:p>
            <a:pPr lvl="0"/>
            <a:r>
              <a:rPr lang="en-IN" dirty="0">
                <a:effectLst/>
              </a:rPr>
              <a:t>Data related to centennials and millennials can be employed for decision-making and, thus can be used for further analysis.</a:t>
            </a:r>
          </a:p>
          <a:p>
            <a:pPr lvl="0"/>
            <a:r>
              <a:rPr lang="en-IN" dirty="0">
                <a:effectLst/>
              </a:rPr>
              <a:t>Fashion Brands famous or trending in a particular tehsil can also be helpful to decide better locations for establishment of fashion retail stores.</a:t>
            </a:r>
          </a:p>
        </p:txBody>
      </p:sp>
    </p:spTree>
    <p:extLst>
      <p:ext uri="{BB962C8B-B14F-4D97-AF65-F5344CB8AC3E}">
        <p14:creationId xmlns:p14="http://schemas.microsoft.com/office/powerpoint/2010/main" val="304600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4166-502F-4235-85DC-B8621BD3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D155-1FE2-417E-A3FF-8317DCFA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India’s apparel market alone is estimated to be of worth $59.3 Billion by 2022</a:t>
            </a:r>
          </a:p>
          <a:p>
            <a:r>
              <a:rPr lang="en-IN" dirty="0">
                <a:effectLst/>
              </a:rPr>
              <a:t>Comparable to the United Kingdom’s ($65 billion) and Germany’s ($63.1 billion)</a:t>
            </a:r>
          </a:p>
          <a:p>
            <a:r>
              <a:rPr lang="en-IN" dirty="0">
                <a:effectLst/>
              </a:rPr>
              <a:t>Growth rate of fashion industry in India is driven by its increasingly growing population and increasing spending behaviour of people </a:t>
            </a:r>
          </a:p>
          <a:p>
            <a:r>
              <a:rPr lang="en-IN" dirty="0">
                <a:effectLst/>
              </a:rPr>
              <a:t>Factors like literacy rate of people, population and gender also highly affect the success of a fashion brand/retail stores</a:t>
            </a:r>
          </a:p>
        </p:txBody>
      </p:sp>
    </p:spTree>
    <p:extLst>
      <p:ext uri="{BB962C8B-B14F-4D97-AF65-F5344CB8AC3E}">
        <p14:creationId xmlns:p14="http://schemas.microsoft.com/office/powerpoint/2010/main" val="292507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F55A-E97E-4EF0-B267-F8E1E702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520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6420-C473-4FDC-BEE1-87C603C02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80591"/>
            <a:ext cx="9440034" cy="1152940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67D7-A743-4BB6-B037-D6CD5B4AA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project attempts to find clusters of Tehsils in Delhi where an existing/new Fashion Brands can set up their retail stores.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75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A45A-75F6-487D-996F-70C90D0F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53BE-EAF7-401B-8E9C-0659DA5E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Details about Population, Literacy Rate and Sex Ratio of people living in each Tehsil of each District of Delhi is collected from the website of Census India </a:t>
            </a:r>
          </a:p>
          <a:p>
            <a:r>
              <a:rPr lang="en-IN" dirty="0" err="1">
                <a:effectLst/>
              </a:rPr>
              <a:t>FourSquare</a:t>
            </a:r>
            <a:r>
              <a:rPr lang="en-IN" dirty="0">
                <a:effectLst/>
              </a:rPr>
              <a:t> API is used to get location coordinates of each Tehsil, venues in the neighbourhood of each Tehsil, user ratings of those venues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78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B0D0-811D-40CB-8437-C5B0B283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070A-3989-4B17-9B44-236A443F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Fetching Data</a:t>
            </a:r>
          </a:p>
          <a:p>
            <a:r>
              <a:rPr lang="en-IN" dirty="0"/>
              <a:t>Visualizing Tehsils of Delhi on Map</a:t>
            </a:r>
          </a:p>
          <a:p>
            <a:r>
              <a:rPr lang="en-IN" dirty="0"/>
              <a:t>Exploring Population, Gender Ratio and Literacy in Each District of Delhi</a:t>
            </a:r>
          </a:p>
          <a:p>
            <a:r>
              <a:rPr lang="en-IN" dirty="0"/>
              <a:t>Exploring Population, Gender Ratio and Literacy in Each Tehsil of Delhi</a:t>
            </a:r>
          </a:p>
          <a:p>
            <a:r>
              <a:rPr lang="en-IN" dirty="0"/>
              <a:t>Exploring Venues in Delhi</a:t>
            </a:r>
          </a:p>
          <a:p>
            <a:r>
              <a:rPr lang="en-IN" dirty="0"/>
              <a:t>Analysing Each Tehsil of Delhi</a:t>
            </a:r>
          </a:p>
          <a:p>
            <a:r>
              <a:rPr lang="en-IN" dirty="0"/>
              <a:t>Clustering Tehsil</a:t>
            </a:r>
          </a:p>
          <a:p>
            <a:r>
              <a:rPr lang="en-IN" dirty="0"/>
              <a:t>Examining Clusters</a:t>
            </a:r>
          </a:p>
          <a:p>
            <a:r>
              <a:rPr lang="en-IN" dirty="0">
                <a:effectLst/>
              </a:rPr>
              <a:t>Finding and Visualizing Prospective Tehsils Based on a Criteria</a:t>
            </a:r>
          </a:p>
        </p:txBody>
      </p:sp>
    </p:spTree>
    <p:extLst>
      <p:ext uri="{BB962C8B-B14F-4D97-AF65-F5344CB8AC3E}">
        <p14:creationId xmlns:p14="http://schemas.microsoft.com/office/powerpoint/2010/main" val="245230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104F-BE11-479F-A62D-C0F9497F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IN" dirty="0"/>
              <a:t>Visualizing Tehsil of Delhi on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6651E-CF13-4442-824A-D6F8A2EA7E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66425" y="2076450"/>
            <a:ext cx="7877907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567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F29E-2827-476C-B171-12867AC6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en-IN"/>
              <a:t>Exploring Population, Gender Ratio and Literacy in each District of Delhi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D98F13-B44E-4DF9-99F7-1239C9D2F6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1594" y="609600"/>
            <a:ext cx="5080001" cy="50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59E26DE-DCAD-4430-8767-6CDDD715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North West Delhi has highest population followed by South Delhi and then, West Delhi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Central Delhi, East Delhi and North East Delhi have highest Sex Ratio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New Delhi has highest Literacy Rate followed by East Delhi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Tehsils in West Delhi can be considered to be good locations for fashion store as they have good population size, good sex ratio and descent literacy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7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67A5-D923-4111-9FD0-6F917EF5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en-IN" dirty="0"/>
              <a:t>Exploring Population, Gender Ratio and Literacy in each Tehsil of Delhi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11FBF-5FF0-4480-BBB0-385F9D5674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395" y="609600"/>
            <a:ext cx="4978399" cy="50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FA717A-54A1-4BCA-8D9F-B14796C5F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>
            <a:norm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</a:rPr>
              <a:t>Karol Bagh has highest Literacy rate and Sex ratio. But its population size is not even in top seven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</a:rPr>
              <a:t>Tehsils which have high population do not have high Sex Ratio and Literacy rate</a:t>
            </a:r>
          </a:p>
        </p:txBody>
      </p:sp>
    </p:spTree>
    <p:extLst>
      <p:ext uri="{BB962C8B-B14F-4D97-AF65-F5344CB8AC3E}">
        <p14:creationId xmlns:p14="http://schemas.microsoft.com/office/powerpoint/2010/main" val="148141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E158-55CE-4C40-AFCF-C4BB42C5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IN" dirty="0"/>
              <a:t>Exploring Venues in each Tehsil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F45A7-A5D2-48E5-9A90-018E3B059E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9643" y="2076450"/>
            <a:ext cx="7526215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843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Goudy Old Style</vt:lpstr>
      <vt:lpstr>Wingdings</vt:lpstr>
      <vt:lpstr>Wingdings 2</vt:lpstr>
      <vt:lpstr>SlateVTI</vt:lpstr>
      <vt:lpstr>Determining Cluster of Tehsils in Delhi for Setting up Fashion Retail Stores</vt:lpstr>
      <vt:lpstr>INTRODUCTION</vt:lpstr>
      <vt:lpstr>OBJECTIVE</vt:lpstr>
      <vt:lpstr>DATA DESCRIPTION</vt:lpstr>
      <vt:lpstr>METHODOLOGY</vt:lpstr>
      <vt:lpstr>Visualizing Tehsil of Delhi on Map</vt:lpstr>
      <vt:lpstr>Exploring Population, Gender Ratio and Literacy in each District of Delhi</vt:lpstr>
      <vt:lpstr>Exploring Population, Gender Ratio and Literacy in each Tehsil of Delhi</vt:lpstr>
      <vt:lpstr>Exploring Venues in each Tehsil</vt:lpstr>
      <vt:lpstr>Analysing each Tehsil of Delhi</vt:lpstr>
      <vt:lpstr>Clustering Tehsils</vt:lpstr>
      <vt:lpstr>Examining Clusters</vt:lpstr>
      <vt:lpstr>PowerPoint Presentation</vt:lpstr>
      <vt:lpstr>PowerPoint Presentation</vt:lpstr>
      <vt:lpstr>PowerPoint Presentation</vt:lpstr>
      <vt:lpstr>PowerPoint Presentation</vt:lpstr>
      <vt:lpstr>Finding and Visualizing Prospective Tehsils Based on a Criteria – Indian Restaurants, Café and Pubs</vt:lpstr>
      <vt:lpstr>Conclusion</vt:lpstr>
      <vt:lpstr>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2020-04-29T09:00:55Z</dcterms:created>
  <dcterms:modified xsi:type="dcterms:W3CDTF">2020-04-29T09:09:30Z</dcterms:modified>
</cp:coreProperties>
</file>