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Relationship Id="rId30" Type="http://schemas.openxmlformats.org/officeDocument/2006/relationships/image" Target="../media/image5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Relationship Id="rId39" Type="http://schemas.openxmlformats.org/officeDocument/2006/relationships/image" Target="../media/image113.png"/><Relationship Id="rId40" Type="http://schemas.openxmlformats.org/officeDocument/2006/relationships/image" Target="../media/image114.png"/><Relationship Id="rId41" Type="http://schemas.openxmlformats.org/officeDocument/2006/relationships/image" Target="../media/image115.png"/><Relationship Id="rId42" Type="http://schemas.openxmlformats.org/officeDocument/2006/relationships/image" Target="../media/image116.png"/><Relationship Id="rId43" Type="http://schemas.openxmlformats.org/officeDocument/2006/relationships/image" Target="../media/image117.png"/><Relationship Id="rId44" Type="http://schemas.openxmlformats.org/officeDocument/2006/relationships/image" Target="../media/image118.png"/><Relationship Id="rId45" Type="http://schemas.openxmlformats.org/officeDocument/2006/relationships/image" Target="../media/image119.png"/><Relationship Id="rId46" Type="http://schemas.openxmlformats.org/officeDocument/2006/relationships/image" Target="../media/image120.png"/><Relationship Id="rId47" Type="http://schemas.openxmlformats.org/officeDocument/2006/relationships/image" Target="../media/image121.png"/><Relationship Id="rId48" Type="http://schemas.openxmlformats.org/officeDocument/2006/relationships/image" Target="../media/image122.png"/><Relationship Id="rId49" Type="http://schemas.openxmlformats.org/officeDocument/2006/relationships/image" Target="../media/image123.png"/><Relationship Id="rId50" Type="http://schemas.openxmlformats.org/officeDocument/2006/relationships/image" Target="../media/image124.png"/><Relationship Id="rId51" Type="http://schemas.openxmlformats.org/officeDocument/2006/relationships/image" Target="../media/image125.png"/><Relationship Id="rId52" Type="http://schemas.openxmlformats.org/officeDocument/2006/relationships/image" Target="../media/image126.png"/><Relationship Id="rId53" Type="http://schemas.openxmlformats.org/officeDocument/2006/relationships/image" Target="../media/image127.png"/><Relationship Id="rId54" Type="http://schemas.openxmlformats.org/officeDocument/2006/relationships/image" Target="../media/image1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8137" y="4114311"/>
            <a:ext cx="10978983" cy="1409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67859" y="5542296"/>
            <a:ext cx="8694260" cy="1807427"/>
            <a:chOff x="4867859" y="5542296"/>
            <a:chExt cx="8694260" cy="18074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478" y="4804373"/>
              <a:ext cx="17390476" cy="361904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7859" y="5542296"/>
              <a:ext cx="8694260" cy="180742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8166124" cy="21098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0623" y="3628211"/>
            <a:ext cx="974183" cy="18696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10852" y="646333"/>
            <a:ext cx="1540277" cy="5669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78607" y="3708065"/>
            <a:ext cx="744705" cy="1249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2109829" cy="11157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37233" y="646333"/>
            <a:ext cx="541707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4766" y="1457791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2102" y="3264981"/>
            <a:ext cx="16964386" cy="2659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432247" cy="18392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88" y="646332"/>
            <a:ext cx="1540277" cy="5669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625" y="1619515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3043" y="-108711"/>
            <a:ext cx="14997679" cy="105031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2070" y="4090838"/>
            <a:ext cx="3682022" cy="3048714"/>
            <a:chOff x="1462070" y="4090838"/>
            <a:chExt cx="3682022" cy="3048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-352384" y="2590671"/>
              <a:ext cx="7371429" cy="610476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1462070" y="4090838"/>
              <a:ext cx="3682022" cy="3048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2894" y="3692401"/>
            <a:ext cx="1158380" cy="946396"/>
            <a:chOff x="3012894" y="3692401"/>
            <a:chExt cx="1158380" cy="9463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60000">
              <a:off x="3012894" y="3692401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88355" y="5911725"/>
            <a:ext cx="3682022" cy="3048714"/>
            <a:chOff x="4488355" y="5911725"/>
            <a:chExt cx="3682022" cy="3048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0">
              <a:off x="2673901" y="4411558"/>
              <a:ext cx="7371429" cy="610476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00000">
              <a:off x="4488355" y="5911725"/>
              <a:ext cx="3682022" cy="3048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5662" y="5562995"/>
            <a:ext cx="1158380" cy="946396"/>
            <a:chOff x="5275662" y="5562995"/>
            <a:chExt cx="1158380" cy="9463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960000">
              <a:off x="5275662" y="5562995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76668" y="4592599"/>
            <a:ext cx="2186897" cy="1422137"/>
            <a:chOff x="2176668" y="4592599"/>
            <a:chExt cx="2186897" cy="14221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6668" y="4592599"/>
              <a:ext cx="2186897" cy="14221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660000">
            <a:off x="2256221" y="4897583"/>
            <a:ext cx="2054079" cy="10572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966056" y="6030819"/>
            <a:ext cx="432658" cy="238787"/>
            <a:chOff x="2966056" y="6030819"/>
            <a:chExt cx="432658" cy="2387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4620000">
              <a:off x="2966056" y="6030819"/>
              <a:ext cx="432658" cy="2387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660000">
            <a:off x="2317431" y="6350734"/>
            <a:ext cx="1229685" cy="4538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3"/>
            <a:ext cx="2541363" cy="11218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7240" y="1562012"/>
            <a:ext cx="548628" cy="9203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407" y="3231041"/>
            <a:ext cx="3682022" cy="2784295"/>
            <a:chOff x="819407" y="3231041"/>
            <a:chExt cx="3682022" cy="27842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97923" y="1861330"/>
              <a:ext cx="7371429" cy="557142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407" y="3231041"/>
              <a:ext cx="3682022" cy="2784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22248" y="2949359"/>
            <a:ext cx="1158380" cy="946396"/>
            <a:chOff x="2322248" y="2949359"/>
            <a:chExt cx="1158380" cy="9463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2248" y="2949359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6948" y="3191647"/>
            <a:ext cx="3682022" cy="2863085"/>
            <a:chOff x="7126948" y="3191647"/>
            <a:chExt cx="3682022" cy="28630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80000">
              <a:off x="5310475" y="1784698"/>
              <a:ext cx="7371429" cy="573333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80000">
              <a:off x="7126948" y="3191647"/>
              <a:ext cx="3682022" cy="28630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68316" y="2738086"/>
            <a:ext cx="1158380" cy="946396"/>
            <a:chOff x="7968316" y="2738086"/>
            <a:chExt cx="1158380" cy="9463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0000">
              <a:off x="7968316" y="2738086"/>
              <a:ext cx="1158380" cy="94639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6556" y="4160703"/>
            <a:ext cx="3180389" cy="10023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04090" y="4230773"/>
            <a:ext cx="2852143" cy="10023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18280" y="4349593"/>
            <a:ext cx="869380" cy="778331"/>
            <a:chOff x="5318280" y="4349593"/>
            <a:chExt cx="869380" cy="7783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920000">
              <a:off x="5318280" y="4349593"/>
              <a:ext cx="869380" cy="7783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50249" y="3211284"/>
            <a:ext cx="3682022" cy="2784295"/>
            <a:chOff x="13550249" y="3211284"/>
            <a:chExt cx="3682022" cy="27842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32919" y="1841573"/>
              <a:ext cx="7371429" cy="557142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50249" y="3211284"/>
              <a:ext cx="3682022" cy="278429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99227" y="4151469"/>
            <a:ext cx="3376666" cy="14064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065185" y="2949359"/>
            <a:ext cx="910910" cy="741271"/>
            <a:chOff x="15065185" y="2949359"/>
            <a:chExt cx="910910" cy="7412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65185" y="2949359"/>
              <a:ext cx="910910" cy="7412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67221" y="7989238"/>
            <a:ext cx="869380" cy="778331"/>
            <a:chOff x="2067221" y="7989238"/>
            <a:chExt cx="869380" cy="7783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920000">
              <a:off x="2067221" y="7989238"/>
              <a:ext cx="869380" cy="7783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70132" y="6986256"/>
            <a:ext cx="3682022" cy="2784295"/>
            <a:chOff x="4270132" y="6986256"/>
            <a:chExt cx="3682022" cy="278429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2802" y="5616545"/>
              <a:ext cx="7371429" cy="5571429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70132" y="6986256"/>
              <a:ext cx="3682022" cy="27842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73856" y="6603886"/>
            <a:ext cx="1158380" cy="946396"/>
            <a:chOff x="3473856" y="6603886"/>
            <a:chExt cx="1158380" cy="94639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20000">
              <a:off x="3473856" y="6603886"/>
              <a:ext cx="1158380" cy="94639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455715" y="7928592"/>
            <a:ext cx="3127473" cy="100233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86183" y="8046740"/>
            <a:ext cx="869380" cy="778331"/>
            <a:chOff x="9386183" y="8046740"/>
            <a:chExt cx="869380" cy="77833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920000">
              <a:off x="9386183" y="8046740"/>
              <a:ext cx="869380" cy="7783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27922" y="6811873"/>
            <a:ext cx="3682022" cy="2863085"/>
            <a:chOff x="11527922" y="6811873"/>
            <a:chExt cx="3682022" cy="28630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480000">
              <a:off x="9711449" y="5404924"/>
              <a:ext cx="7371429" cy="5733333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480000">
              <a:off x="11527922" y="6811873"/>
              <a:ext cx="3682022" cy="286308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899103" y="6693947"/>
            <a:ext cx="910910" cy="741271"/>
            <a:chOff x="12899103" y="6693947"/>
            <a:chExt cx="910910" cy="7412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899103" y="6693947"/>
              <a:ext cx="910910" cy="74127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762668" y="7836725"/>
            <a:ext cx="3352214" cy="100233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986787" y="4219648"/>
            <a:ext cx="869380" cy="778331"/>
            <a:chOff x="11986787" y="4219648"/>
            <a:chExt cx="869380" cy="77833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920000">
              <a:off x="11986787" y="4219648"/>
              <a:ext cx="869380" cy="778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4285804" cy="11870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1865" y="1590762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751" y="2609552"/>
            <a:ext cx="15455940" cy="6986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9993" y="1833288"/>
            <a:ext cx="5924966" cy="722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4285807" cy="1187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1865" y="1590762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567" y="2702872"/>
            <a:ext cx="16702082" cy="54448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5409" y="1905908"/>
            <a:ext cx="3933001" cy="7057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4285807" cy="1187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1865" y="1590762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3900" y="2552828"/>
            <a:ext cx="16992883" cy="76494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9993" y="1833288"/>
            <a:ext cx="5924966" cy="722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3167743" cy="11217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3460" y="1562011"/>
            <a:ext cx="548628" cy="9203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413" y="3100090"/>
            <a:ext cx="2110782" cy="1835040"/>
            <a:chOff x="695413" y="3100090"/>
            <a:chExt cx="2110782" cy="18350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413" y="3100090"/>
              <a:ext cx="2110782" cy="18350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965" y="3674096"/>
            <a:ext cx="2006051" cy="7650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8648" y="3100090"/>
            <a:ext cx="1823181" cy="530458"/>
            <a:chOff x="3498648" y="3100090"/>
            <a:chExt cx="1823181" cy="530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8648" y="3100090"/>
              <a:ext cx="1823181" cy="53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98648" y="4454268"/>
            <a:ext cx="1823181" cy="530458"/>
            <a:chOff x="3498648" y="4454268"/>
            <a:chExt cx="1823181" cy="530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8648" y="4454268"/>
              <a:ext cx="1823181" cy="5304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27626" y="3176003"/>
            <a:ext cx="1428079" cy="548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5513" y="4523711"/>
            <a:ext cx="1479279" cy="54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50130" y="3100090"/>
            <a:ext cx="2110782" cy="1835040"/>
            <a:chOff x="9450130" y="3100090"/>
            <a:chExt cx="2110782" cy="18350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50130" y="3100090"/>
              <a:ext cx="2110782" cy="183504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11039" y="3729799"/>
            <a:ext cx="2041247" cy="6434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33559" y="3352707"/>
            <a:ext cx="3892634" cy="240092"/>
            <a:chOff x="5433559" y="3352707"/>
            <a:chExt cx="3892634" cy="2400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40000">
              <a:off x="5433559" y="3352707"/>
              <a:ext cx="3892634" cy="240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74887" y="3897564"/>
            <a:ext cx="3892634" cy="240092"/>
            <a:chOff x="5474887" y="3897564"/>
            <a:chExt cx="3892634" cy="24009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74887" y="3897564"/>
              <a:ext cx="3892634" cy="2400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78502" y="4555966"/>
            <a:ext cx="3892634" cy="240092"/>
            <a:chOff x="5478502" y="4555966"/>
            <a:chExt cx="3892634" cy="2400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80000">
              <a:off x="5478502" y="4555966"/>
              <a:ext cx="3892634" cy="2400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98648" y="3752381"/>
            <a:ext cx="1823181" cy="530458"/>
            <a:chOff x="3498648" y="3752381"/>
            <a:chExt cx="1823181" cy="5304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98648" y="3752381"/>
              <a:ext cx="1823181" cy="53045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3235" y="3828294"/>
            <a:ext cx="1560954" cy="6003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35950" y="2810298"/>
            <a:ext cx="640594" cy="5787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35950" y="3499709"/>
            <a:ext cx="640594" cy="57872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35950" y="4225702"/>
            <a:ext cx="640594" cy="57872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6662" y="5444746"/>
            <a:ext cx="2110782" cy="1835040"/>
            <a:chOff x="666662" y="5444746"/>
            <a:chExt cx="2110782" cy="183504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662" y="5444746"/>
              <a:ext cx="2110782" cy="183504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2214" y="5946137"/>
            <a:ext cx="2006051" cy="76502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469896" y="6589413"/>
            <a:ext cx="1823181" cy="530458"/>
            <a:chOff x="3469896" y="6589413"/>
            <a:chExt cx="1823181" cy="53045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69896" y="6589413"/>
              <a:ext cx="1823181" cy="530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469896" y="5604661"/>
            <a:ext cx="1823181" cy="530458"/>
            <a:chOff x="3469896" y="5604661"/>
            <a:chExt cx="1823181" cy="53045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69896" y="5604661"/>
              <a:ext cx="1823181" cy="5304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98875" y="5675890"/>
            <a:ext cx="1428079" cy="54855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12625" y="6605886"/>
            <a:ext cx="1560954" cy="6003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21379" y="5444746"/>
            <a:ext cx="2110782" cy="1835040"/>
            <a:chOff x="9421379" y="5444746"/>
            <a:chExt cx="2110782" cy="183504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21379" y="5444746"/>
              <a:ext cx="2110782" cy="183504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482247" y="6133700"/>
            <a:ext cx="2041244" cy="58421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449751" y="5953173"/>
            <a:ext cx="3892634" cy="240092"/>
            <a:chOff x="5449751" y="5953173"/>
            <a:chExt cx="3892634" cy="24009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180000">
              <a:off x="5449751" y="5953173"/>
              <a:ext cx="3892634" cy="2400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449751" y="6753297"/>
            <a:ext cx="3892634" cy="240092"/>
            <a:chOff x="5449751" y="6753297"/>
            <a:chExt cx="3892634" cy="2400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60000">
              <a:off x="5449751" y="6753297"/>
              <a:ext cx="3892634" cy="24009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107202" y="5399031"/>
            <a:ext cx="605852" cy="60780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107202" y="6316555"/>
            <a:ext cx="605852" cy="60780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66662" y="7768555"/>
            <a:ext cx="2110782" cy="1835040"/>
            <a:chOff x="666662" y="7768555"/>
            <a:chExt cx="2110782" cy="183504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66662" y="7768555"/>
              <a:ext cx="2110782" cy="1835040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2214" y="8269943"/>
            <a:ext cx="2006051" cy="76502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484272" y="8913222"/>
            <a:ext cx="1823181" cy="530458"/>
            <a:chOff x="3484272" y="8913222"/>
            <a:chExt cx="1823181" cy="53045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84272" y="8913222"/>
              <a:ext cx="1823181" cy="53045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484272" y="7928471"/>
            <a:ext cx="1823181" cy="530458"/>
            <a:chOff x="3484272" y="7928471"/>
            <a:chExt cx="1823181" cy="53045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484272" y="7928471"/>
              <a:ext cx="1823181" cy="53045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713250" y="7985322"/>
            <a:ext cx="1428079" cy="54855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638860" y="8989135"/>
            <a:ext cx="1560954" cy="60036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435754" y="7782931"/>
            <a:ext cx="2110782" cy="1835040"/>
            <a:chOff x="9435754" y="7782931"/>
            <a:chExt cx="2110782" cy="183504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435754" y="7782931"/>
              <a:ext cx="2110782" cy="183504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525330" y="8398265"/>
            <a:ext cx="2041247" cy="64346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462310" y="9058405"/>
            <a:ext cx="3892634" cy="240092"/>
            <a:chOff x="5462310" y="9058405"/>
            <a:chExt cx="3892634" cy="240092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60000">
              <a:off x="5462310" y="9058405"/>
              <a:ext cx="3892634" cy="2400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435376" y="8190235"/>
            <a:ext cx="3892634" cy="240092"/>
            <a:chOff x="5435376" y="8190235"/>
            <a:chExt cx="3892634" cy="24009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180000">
              <a:off x="5435376" y="8190235"/>
              <a:ext cx="3892634" cy="240092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91007" y="7650964"/>
            <a:ext cx="605852" cy="60780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91007" y="8567741"/>
            <a:ext cx="605852" cy="60780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5121489" y="5229111"/>
            <a:ext cx="2110782" cy="1835040"/>
            <a:chOff x="15121489" y="5229111"/>
            <a:chExt cx="2110782" cy="1835040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121489" y="5229111"/>
              <a:ext cx="2110782" cy="1835040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5067310" y="5937925"/>
            <a:ext cx="2291391" cy="65014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1675406" y="4563534"/>
            <a:ext cx="3344596" cy="206290"/>
            <a:chOff x="11675406" y="4563534"/>
            <a:chExt cx="3344596" cy="20629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1560000">
              <a:off x="11675406" y="4563534"/>
              <a:ext cx="3344596" cy="2062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675406" y="7903404"/>
            <a:ext cx="3344596" cy="206290"/>
            <a:chOff x="11675406" y="7903404"/>
            <a:chExt cx="3344596" cy="206290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-1560000">
              <a:off x="11675406" y="7903404"/>
              <a:ext cx="3344596" cy="2062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826620" y="6040848"/>
            <a:ext cx="3042167" cy="187637"/>
            <a:chOff x="11826620" y="6040848"/>
            <a:chExt cx="3042167" cy="187637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60000">
              <a:off x="11826620" y="6040848"/>
              <a:ext cx="3042167" cy="187637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3058858" y="5549296"/>
            <a:ext cx="605852" cy="607809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3058858" y="3910592"/>
            <a:ext cx="605852" cy="607809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3130736" y="7234073"/>
            <a:ext cx="605852" cy="607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6536337" cy="11285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08661" y="646333"/>
            <a:ext cx="541706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3616" y="1418255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483" y="2986675"/>
            <a:ext cx="15826275" cy="3288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6" y="1576031"/>
            <a:ext cx="2638786" cy="11217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113423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37233" y="646333"/>
            <a:ext cx="541707" cy="566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0532" y="1529669"/>
            <a:ext cx="548628" cy="9203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4285" y="2907608"/>
            <a:ext cx="17117169" cy="3288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2021-07-29T17:10:41Z</dcterms:created>
  <dcterms:modified xsi:type="dcterms:W3CDTF">2021-07-29T17:10:41Z</dcterms:modified>
</cp:coreProperties>
</file>