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D3E8D-2DB5-323D-7147-2590F280A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C8EA78-74B0-EA5D-9E3B-359922A91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32E86-71F8-3F89-1526-48FAC594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6334-A637-4206-8958-8B2FB41AF562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55C95-4952-4ED7-DD52-009C139C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BF2AA-F640-B038-22A2-A37D99E7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972-65E3-4151-8AEA-2F9F3900C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19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15F6E-76A0-3FA3-1B12-3C1E4560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6631A5-EF1E-B87B-C59E-3050690B3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BCEFF-EA56-F7AD-73AE-778DAB44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6334-A637-4206-8958-8B2FB41AF562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F1F56-22BC-A287-C3A0-BC036974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A21B7-E9ED-3D83-FE0C-1F88E67C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972-65E3-4151-8AEA-2F9F3900C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7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98B164-6AF9-B4E2-2295-B66F23BBD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FE68A-AEE6-9957-B71E-343F7FE0A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5D30C-1CBB-7174-1929-5F15E518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6334-A637-4206-8958-8B2FB41AF562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A1C9A-25B5-06C0-3C67-23AC3012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93B40-A427-0391-E406-AD789C1A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972-65E3-4151-8AEA-2F9F3900C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2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6FCA3-CA84-ABD7-76F7-74297E3B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147FD-F6BB-F16A-4704-FB489224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971E5-8358-0E83-242B-2F0C9EAD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6334-A637-4206-8958-8B2FB41AF562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A0BCA-CABC-02E7-5A3B-1C04FA65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0A03D-23FB-019E-0651-8C52E1FA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972-65E3-4151-8AEA-2F9F3900C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15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E7E51-E779-51B2-9FB7-FE189061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533AE1-0869-1568-C5CA-5263284A7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87495-FB3F-C420-38DC-6B113474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6334-A637-4206-8958-8B2FB41AF562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3B860-2A6A-A7BF-996D-AD50F8B2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85D4A-F5BE-F10B-1D97-C6B0879D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972-65E3-4151-8AEA-2F9F3900C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04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5BAF6-1C88-B94E-A693-24EEECF4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12EA0-BA70-685F-94F0-099D22C9C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57A941-1CDB-659A-E8BE-B2CE6C544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28631-2560-2EC6-3741-4A1FA1DF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6334-A637-4206-8958-8B2FB41AF562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9D489-F1D9-D683-8038-657BC570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E6A7D-7C79-37E2-D174-C05A77C6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972-65E3-4151-8AEA-2F9F3900C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97694-562C-DCAC-EA48-1B36D156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90928-E55E-A189-95D1-E3F714B6B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092CD2-0329-DDB7-0D7C-AADC1BB6A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BD922A-CD72-96EE-F72D-15333C257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0BEC2-EAEC-A29A-033D-E2F740C0D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9D7FB5-4A63-62ED-F335-04B636C3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6334-A637-4206-8958-8B2FB41AF562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D4CF60-C658-065B-9118-4B5E776E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07969D-CB97-884C-E95E-9C5BF89D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972-65E3-4151-8AEA-2F9F3900C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8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4CD37-89B3-8B5C-68C6-C4C2CE7E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C351E6-078C-B34B-9B41-AEAF39E4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6334-A637-4206-8958-8B2FB41AF562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B046FA-90AA-E1E0-A5D0-BA307964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9ACE08-DA0C-80FC-D91D-D1472042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972-65E3-4151-8AEA-2F9F3900C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3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391F2E-7B69-7809-06EF-D1DA9BC9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6334-A637-4206-8958-8B2FB41AF562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B82390-8DBA-4D77-5F22-E786F466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AA9D6E-7703-D1FA-E703-F2E4D7B9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972-65E3-4151-8AEA-2F9F3900C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3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C3D98-9C11-AEAC-80A0-D3E54442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268BD-6A36-DA54-C25A-B1F39A8FC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9E5AC5-5DC8-A4B4-DD28-3EF14D0E0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C88E6-D450-7E8C-4119-53680ED6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6334-A637-4206-8958-8B2FB41AF562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59C62-A357-42CD-7389-93C7B679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ADE76D-5A21-7445-A6AE-0740C176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972-65E3-4151-8AEA-2F9F3900C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76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4E4A8-FCE0-BDD9-10BD-214B0356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95EC3D-BB77-E4EA-DC8F-4BC843606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69550A-215D-03C5-5DD2-676FDD17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5791D-3A95-741F-52AA-8555E153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6334-A637-4206-8958-8B2FB41AF562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3AE8C-0EB0-2A14-E9AC-0D75CD56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029E5E-AF0F-97ED-CD95-D54E805E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972-65E3-4151-8AEA-2F9F3900C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30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6983D0-BDAB-7A35-7B41-6C48B7BD4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72D650-B229-93AB-3E72-BE5C7D24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BB8A6-C0B4-7D60-5EFA-DDD033FA0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96334-A637-4206-8958-8B2FB41AF562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D0E35-9E54-31E9-4ED2-AB6CEB7C3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7E8BB-AD04-82AB-B44F-7107A5B36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76E972-65E3-4151-8AEA-2F9F3900C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4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C353252-9DD0-3073-A818-4FCD62B1D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441"/>
            <a:ext cx="12192000" cy="5411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50342E-0F46-DD5E-9E01-B835C079C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687"/>
            <a:ext cx="12192000" cy="332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85F8AA-221B-ABA0-2B64-336FDF62D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28358"/>
            <a:ext cx="12192000" cy="8012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78E80AB-3E73-2CFB-7411-D1F946A85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51401"/>
            <a:ext cx="12192000" cy="45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9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7C073F-9ADB-B7C6-B1B7-B77E8A6CE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9"/>
            <a:ext cx="12192000" cy="552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E2676D-6C28-BDA2-BE38-60CC19EDF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4078"/>
            <a:ext cx="12192000" cy="7381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EB9202-1EEA-4F1C-94FB-0C2C0C78D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0264"/>
            <a:ext cx="12192000" cy="16103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B64CAC-3EBD-2F0B-4FA3-30CD1C4A1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32629"/>
            <a:ext cx="12192000" cy="8993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7F4C22-BE9B-BB04-17A8-95ECEEC30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332000"/>
            <a:ext cx="10479314" cy="250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4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83E63A8-2213-5943-8F4C-327CFF718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0115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7ABE71-97DA-FEBB-617A-52221B7E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98531"/>
            <a:ext cx="12192000" cy="199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1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6D4F08-9CEF-C43C-4EB4-27C31DBC0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23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4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5D3AC3-76C3-8AEA-07DE-6252F221A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634"/>
            <a:ext cx="12192000" cy="20032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4B7BA4-8ADB-A681-C49D-9FB597672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98" y="2305799"/>
            <a:ext cx="9167559" cy="455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8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</dc:creator>
  <cp:lastModifiedBy>Office</cp:lastModifiedBy>
  <cp:revision>2</cp:revision>
  <dcterms:created xsi:type="dcterms:W3CDTF">2024-04-23T08:12:27Z</dcterms:created>
  <dcterms:modified xsi:type="dcterms:W3CDTF">2024-04-24T07:08:07Z</dcterms:modified>
</cp:coreProperties>
</file>