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Segoe UI"/>
              </a:rPr>
              <a:t>Click to move the slide</a:t>
            </a:r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6A63006-03B3-4108-8AEA-08EB5E4E2C3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58C0F60-9FFC-4955-8D08-5A9DFA01579D}" type="slidenum">
              <a:rPr b="0" lang="en-US" sz="1200" spc="-1" strike="noStrike">
                <a:solidFill>
                  <a:srgbClr val="000000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F0596A5-B345-471F-BD28-2EA95EB1B5C4}" type="slidenum">
              <a:rPr b="0" lang="en-US" sz="1200" spc="-1" strike="noStrike"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Microsoft YaHei UI"/>
                <a:ea typeface="Microsoft YaHei UI"/>
              </a:rPr>
              <a:t>在“幻灯片放映”模式下，选择箭头访问相应链接。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DF14E0D-02D8-4AA4-82AD-27CD11A0800E}" type="slidenum">
              <a:rPr b="0" lang="en-US" sz="1200" spc="-1" strike="noStrike">
                <a:solidFill>
                  <a:srgbClr val="000000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94453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9640" y="4637880"/>
            <a:ext cx="94453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9640" y="463788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379480" y="463788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304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33200" y="2560320"/>
            <a:ext cx="304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927120" y="2560320"/>
            <a:ext cx="304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9640" y="4637880"/>
            <a:ext cx="304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33200" y="4637880"/>
            <a:ext cx="304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927120" y="4637880"/>
            <a:ext cx="304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39640" y="2560320"/>
            <a:ext cx="94453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94453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21280" y="1536120"/>
            <a:ext cx="6876000" cy="29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39640" y="463788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9640" y="2560320"/>
            <a:ext cx="94453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379480" y="463788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39640" y="4637880"/>
            <a:ext cx="94453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94453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39640" y="4637880"/>
            <a:ext cx="94453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39640" y="463788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379480" y="463788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304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3200" y="2560320"/>
            <a:ext cx="304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927120" y="2560320"/>
            <a:ext cx="304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39640" y="4637880"/>
            <a:ext cx="304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733200" y="4637880"/>
            <a:ext cx="304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927120" y="4637880"/>
            <a:ext cx="304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39640" y="2560320"/>
            <a:ext cx="94453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94453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94453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521280" y="1536120"/>
            <a:ext cx="6876000" cy="29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39640" y="463788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379480" y="463788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39640" y="4637880"/>
            <a:ext cx="94453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94453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39640" y="4637880"/>
            <a:ext cx="94453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39640" y="463788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379480" y="463788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304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733200" y="2560320"/>
            <a:ext cx="304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927120" y="2560320"/>
            <a:ext cx="304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39640" y="4637880"/>
            <a:ext cx="304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733200" y="4637880"/>
            <a:ext cx="304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927120" y="4637880"/>
            <a:ext cx="304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21280" y="1536120"/>
            <a:ext cx="6876000" cy="29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9640" y="463788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379480" y="463788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379480" y="2560320"/>
            <a:ext cx="460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9640" y="4637880"/>
            <a:ext cx="94453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54880" y="262800"/>
            <a:ext cx="11681640" cy="633204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000" cy="639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Microsoft YaHei UI"/>
                <a:ea typeface="Microsoft YaHei UI"/>
              </a:rPr>
              <a:t>单击此处编辑母版标题样式</a:t>
            </a:r>
            <a:endParaRPr b="0" lang="zh-CN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Microsoft YaHei UI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Microsoft YaHei UI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Microsoft YaHei UI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Microsoft YaHei UI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icrosoft YaHei U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Microsoft YaHei U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icrosoft YaHei U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Microsoft YaHei U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icrosoft YaHei U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4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3b3838"/>
                </a:solidFill>
                <a:latin typeface="Microsoft YaHei UI"/>
                <a:ea typeface="Microsoft YaHei UI"/>
              </a:rPr>
              <a:t>单击此处编辑母版标题样式</a:t>
            </a:r>
            <a:endParaRPr b="0" lang="zh-CN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Microsoft YaHei UI"/>
                <a:ea typeface="Microsoft YaHei UI"/>
              </a:rPr>
              <a:t>编辑母版文本样式</a:t>
            </a:r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Microsoft YaHei UI"/>
                <a:ea typeface="Microsoft YaHei UI"/>
              </a:rPr>
              <a:t>第二级</a:t>
            </a:r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Microsoft YaHei UI"/>
                <a:ea typeface="Microsoft YaHei UI"/>
              </a:rPr>
              <a:t>第三级</a:t>
            </a:r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Microsoft YaHei UI"/>
                <a:ea typeface="Microsoft YaHei UI"/>
              </a:rPr>
              <a:t>第四级</a:t>
            </a:r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Microsoft YaHei UI"/>
                <a:ea typeface="Microsoft YaHei UI"/>
              </a:rPr>
              <a:t>第五级</a:t>
            </a:r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dt"/>
          </p:nvPr>
        </p:nvSpPr>
        <p:spPr>
          <a:xfrm>
            <a:off x="539640" y="6203880"/>
            <a:ext cx="3276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FD239AD-6A4B-4D4C-A5D6-715EFBF65ABB}" type="datetime1">
              <a:rPr b="0" lang="en-US" sz="1200" spc="-1" strike="noStrike">
                <a:solidFill>
                  <a:srgbClr val="939393"/>
                </a:solidFill>
                <a:latin typeface="Microsoft YaHei UI"/>
                <a:ea typeface="Microsoft YaHei UI"/>
              </a:rPr>
              <a:t>11/11/2020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ftr"/>
          </p:nvPr>
        </p:nvSpPr>
        <p:spPr>
          <a:xfrm>
            <a:off x="4648320" y="620388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sldNum"/>
          </p:nvPr>
        </p:nvSpPr>
        <p:spPr>
          <a:xfrm>
            <a:off x="8371800" y="6203880"/>
            <a:ext cx="3276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F74C55-C664-4DFC-B858-0B9BAD306678}" type="slidenum">
              <a:rPr b="0" lang="en-US" sz="1200" spc="-1" strike="noStrike">
                <a:solidFill>
                  <a:srgbClr val="939393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2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254880" y="26280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254880" y="262800"/>
            <a:ext cx="11681640" cy="207216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5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zh-CN" sz="3600" spc="-1" strike="noStrike">
                <a:solidFill>
                  <a:srgbClr val="ffffff"/>
                </a:solidFill>
                <a:latin typeface="Microsoft YaHei UI"/>
                <a:ea typeface="Microsoft YaHei UI"/>
              </a:rPr>
              <a:t>单击此处编辑母版标题样式</a:t>
            </a:r>
            <a:endParaRPr b="0" lang="zh-CN" sz="3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539640" y="2560320"/>
            <a:ext cx="9445320" cy="39772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Microsoft YaHei UI"/>
                <a:ea typeface="Microsoft YaHei UI"/>
              </a:rPr>
              <a:t>编辑母版文本样式</a:t>
            </a:r>
            <a:endParaRPr b="0" lang="en-US" sz="2400" spc="-1" strike="noStrike">
              <a:solidFill>
                <a:srgbClr val="000000"/>
              </a:solidFill>
              <a:latin typeface="Microsoft YaHei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Microsoft YaHei UI"/>
                <a:ea typeface="Microsoft YaHei UI"/>
              </a:rPr>
              <a:t>第二级</a:t>
            </a:r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Microsoft YaHei UI"/>
                <a:ea typeface="Microsoft YaHei UI"/>
              </a:rPr>
              <a:t>第三级</a:t>
            </a:r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Microsoft YaHei UI"/>
                <a:ea typeface="Microsoft YaHei UI"/>
              </a:rPr>
              <a:t>第四级</a:t>
            </a:r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Microsoft YaHei UI"/>
                <a:ea typeface="Microsoft YaHei UI"/>
              </a:rPr>
              <a:t>第五级</a:t>
            </a:r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1164240"/>
            <a:ext cx="10515240" cy="238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800" spc="-1" strike="noStrike">
                <a:solidFill>
                  <a:srgbClr val="ffffff"/>
                </a:solidFill>
                <a:latin typeface="Microsoft YaHei UI"/>
                <a:ea typeface="Microsoft YaHei UI"/>
              </a:rPr>
              <a:t>VIM</a:t>
            </a:r>
            <a:r>
              <a:rPr b="0" lang="zh-CN" sz="4800" spc="-1" strike="noStrike">
                <a:solidFill>
                  <a:srgbClr val="ffffff"/>
                </a:solidFill>
                <a:latin typeface="Microsoft YaHei UI"/>
                <a:ea typeface="Microsoft YaHei UI"/>
              </a:rPr>
              <a:t>分享</a:t>
            </a:r>
            <a:endParaRPr b="0" lang="zh-CN" sz="4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55720" y="2933280"/>
            <a:ext cx="9582480" cy="1137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Microsoft YaHei UI"/>
                <a:ea typeface="Microsoft YaHei U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Microsoft YaHei UI"/>
                <a:ea typeface="Microsoft YaHei U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Microsoft YaHei UI"/>
                <a:ea typeface="Microsoft YaHei U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Microsoft YaHei UI"/>
                <a:ea typeface="Microsoft YaHei U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Microsoft YaHei UI"/>
                <a:ea typeface="Microsoft YaHei U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Microsoft YaHei UI"/>
                <a:ea typeface="Microsoft YaHei UI"/>
              </a:rPr>
              <a:t>Author</a:t>
            </a:r>
            <a:r>
              <a:rPr b="0" lang="en-US" sz="2400" spc="-1" strike="noStrike">
                <a:solidFill>
                  <a:srgbClr val="ffffff"/>
                </a:solidFill>
                <a:latin typeface="Microsoft YaHei UI"/>
                <a:ea typeface="Microsoft YaHei UI"/>
              </a:rPr>
              <a:t>：金圆</a:t>
            </a:r>
            <a:br/>
            <a:r>
              <a:rPr b="0" lang="en-US" sz="2400" spc="-1" strike="noStrike">
                <a:solidFill>
                  <a:srgbClr val="ffffff"/>
                </a:solidFill>
                <a:latin typeface="Microsoft YaHei UI"/>
                <a:ea typeface="Microsoft YaHei U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Microsoft YaHei UI"/>
                <a:ea typeface="Microsoft YaHei U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Microsoft YaHei UI"/>
                <a:ea typeface="Microsoft YaHei U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Microsoft YaHei UI"/>
                <a:ea typeface="Microsoft YaHei U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Microsoft YaHei UI"/>
                <a:ea typeface="Microsoft YaHei U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Microsoft YaHei UI"/>
                <a:ea typeface="Microsoft YaHei UI"/>
              </a:rPr>
              <a:t>Date</a:t>
            </a:r>
            <a:r>
              <a:rPr b="0" lang="en-US" sz="2400" spc="-1" strike="noStrike">
                <a:solidFill>
                  <a:srgbClr val="ffffff"/>
                </a:solidFill>
                <a:latin typeface="Microsoft YaHei UI"/>
                <a:ea typeface="Microsoft YaHei UI"/>
              </a:rPr>
              <a:t>：</a:t>
            </a:r>
            <a:r>
              <a:rPr b="0" lang="en-US" sz="2400" spc="-1" strike="noStrike">
                <a:solidFill>
                  <a:srgbClr val="ffffff"/>
                </a:solidFill>
                <a:latin typeface="Microsoft YaHei UI"/>
                <a:ea typeface="Microsoft YaHei UI"/>
              </a:rPr>
              <a:t>2020/11/11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855360" y="5506200"/>
            <a:ext cx="2037960" cy="66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3b3838"/>
                </a:solidFill>
                <a:latin typeface="Microsoft YaHei UI"/>
                <a:ea typeface="Microsoft YaHei UI"/>
              </a:rPr>
              <a:t>Agenda</a:t>
            </a:r>
            <a:endParaRPr b="0" lang="zh-CN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539640" y="1435680"/>
            <a:ext cx="4425480" cy="2890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Microsoft YaHei UI"/>
                <a:ea typeface="Microsoft YaHei UI"/>
              </a:rPr>
              <a:t>VI &amp; VIM</a:t>
            </a:r>
            <a:endParaRPr b="0" lang="en-US" sz="1800" spc="-1" strike="noStrike">
              <a:solidFill>
                <a:srgbClr val="000000"/>
              </a:solidFill>
              <a:latin typeface="Microsoft YaHei UI"/>
            </a:endParaRPr>
          </a:p>
          <a:p>
            <a:pPr marL="171360" indent="-171000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Microsoft YaHei UI"/>
                <a:ea typeface="Microsoft YaHei UI"/>
              </a:rPr>
              <a:t>Action + do what</a:t>
            </a:r>
            <a:endParaRPr b="0" lang="en-US" sz="1800" spc="-1" strike="noStrike">
              <a:solidFill>
                <a:srgbClr val="000000"/>
              </a:solidFill>
              <a:latin typeface="Microsoft YaHei UI"/>
            </a:endParaRPr>
          </a:p>
          <a:p>
            <a:pPr marL="171360" indent="-171000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Microsoft YaHei UI"/>
                <a:ea typeface="Microsoft YaHei UI"/>
              </a:rPr>
              <a:t>Give a resctriction</a:t>
            </a:r>
            <a:endParaRPr b="0" lang="en-US" sz="1800" spc="-1" strike="noStrike">
              <a:solidFill>
                <a:srgbClr val="000000"/>
              </a:solidFill>
              <a:latin typeface="Microsoft YaHei UI"/>
            </a:endParaRPr>
          </a:p>
          <a:p>
            <a:pPr marL="171360" indent="-171000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Microsoft YaHei UI"/>
                <a:ea typeface="Microsoft YaHei UI"/>
              </a:rPr>
              <a:t>Practice</a:t>
            </a:r>
            <a:endParaRPr b="0" lang="en-US" sz="1800" spc="-1" strike="noStrike">
              <a:solidFill>
                <a:srgbClr val="000000"/>
              </a:solidFill>
              <a:latin typeface="Microsoft YaHei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endParaRPr b="0" lang="en-US" sz="18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3b3838"/>
                </a:solidFill>
                <a:latin typeface="Microsoft YaHei UI"/>
                <a:ea typeface="Microsoft YaHei UI"/>
              </a:rPr>
              <a:t>参考</a:t>
            </a:r>
            <a:endParaRPr b="0" lang="zh-CN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39640" y="1435680"/>
            <a:ext cx="11080080" cy="518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endParaRPr b="0" lang="en-US" sz="1200" spc="-1" strike="noStrike">
              <a:solidFill>
                <a:srgbClr val="000000"/>
              </a:solidFill>
              <a:latin typeface="Microsoft YaHei U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21280" y="1536120"/>
            <a:ext cx="6876000" cy="639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zh-CN" sz="3600" spc="-1" strike="noStrike">
                <a:solidFill>
                  <a:srgbClr val="ffffff"/>
                </a:solidFill>
                <a:latin typeface="Microsoft YaHei UI"/>
                <a:ea typeface="Microsoft YaHei UI"/>
              </a:rPr>
              <a:t>Thanks</a:t>
            </a:r>
            <a:endParaRPr b="0" lang="zh-CN" sz="36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 2016</Template>
  <TotalTime>8</TotalTime>
  <Application>LibreOffice/6.0.7.3$Linux_X86_64 LibreOffice_project/00m0$Build-3</Application>
  <Words>2974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2020-07-27T03:46:15Z</dcterms:created>
  <dc:creator/>
  <dc:description/>
  <dc:language>en-US</dc:language>
  <cp:lastModifiedBy/>
  <dcterms:modified xsi:type="dcterms:W3CDTF">2020-11-11T19:25:42Z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