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86084-D280-BA4C-B240-9A321F22D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B598A6-2617-24F9-6B89-FC2B509F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BDBD8-13D6-438C-1BA0-53A5D002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AC2575-D97F-2360-CF92-D31CE52D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CBAF3-2B73-5F7F-37AF-15283E35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5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12355-2918-F9FE-3AF8-8D00AF51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6D7ED9-466B-E2C5-1EE5-06D835A73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6FE82-1F84-5A09-428C-C692113F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3F81A-7742-3219-C27F-990968A4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C133D-FCE9-5C0F-AB48-8CF672FF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67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B44927-2D97-B035-B424-E2B7BF7D1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2B138B-5F26-02EE-AC5F-69FE825D6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A5A3B-8267-E853-89F7-2C1485A1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C4AA5-DB3A-23D8-2B3A-44FD3AC0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109DA-7F10-64B7-7CA7-2FCE4DFE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24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C072F-82A5-F6F1-C49E-76F281DCA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E64081-B4EF-E550-6ED9-D8A75A4E9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2594C-9A65-2D56-7B71-3F02B44F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D696-0435-1C50-2E66-0AF87950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AFD1F-5C51-F7A9-9029-A339AD14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5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17084-E6E7-ED27-655C-EC8F01F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5CC72C-C34C-9BF4-0382-40BB8AAC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B1AF6-C5EB-9F41-877C-BCE7D20E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67892-82BF-33B5-A3CD-EC7B5C0E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370E08-5011-8C32-2144-C8E38315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8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0010D-A8A9-D5A4-0827-DDE9B8B6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C292B2-E4DF-BB7F-93D5-9A25B74EC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C3D346-D2DD-ACA7-CA28-A2EFC8D58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C2CC0-2FA2-2D1A-46C8-D2353A6F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43E63-4251-B73F-B21E-DEFE80C9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5D7BC-F52D-25F9-0EBE-FC49DF79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83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C3BCA-E65F-0B44-7FB4-2A5CA6E1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DC6C3-0CCB-AF1B-A3F8-520FE2BFD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07C343-E8B6-C945-CA3B-5F7279D02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88D4CE-33CE-1F23-DC7C-73415D8FD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CB8377-4B57-0807-32BA-979248DF3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C143C6-60E3-A9F6-471D-E65566F5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1DF81C-0AC8-0FF9-4E2F-160FE81E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F742E-D57D-16EE-0343-4E41AFAC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5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3A91C-0380-22CB-0AAB-DBFB51CD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EA15F4-A514-2415-E3BE-573B78F4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DE417A-A927-BB80-2807-C56A2E4F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28D852-6BE2-DE19-1224-EF4D7269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31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C076F3-F239-0761-AB53-B5725846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E6E47-2C79-7A68-A4D2-4F3FDE034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854AF-F46B-2555-2107-7B8609345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87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EF6B9-9BB6-E4F6-B222-584FB64F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1295F-AA9C-B115-8115-6A2DC8AAD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8C58B3-AC41-0312-903F-192104AFF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A9DF20-AEBB-8424-38A3-6F710052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EBFD78-055F-B8F1-0A4B-D32B98EC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C8BC1-D4EE-F244-3AA9-C344E95C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0E07D-F716-2C14-AEEE-A65CDA63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03399A-07DD-A18B-700E-F119552A0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443D1-9AD9-A6FD-3B93-64258E485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4FBE7C-0E13-AA9A-4B21-821B5941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10E517-1616-CA23-90AF-9332F9A8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4C4C17-DB27-15E6-4F42-B16510DD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6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6EB9FC-86BD-119D-DD70-27B2D09C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02E8B-4758-6833-1D8D-E07FD754C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FFD10-F5E3-C85B-CE69-1F45454C7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E12D8-C4E9-4DF6-B9EE-C1E2597188B0}" type="datetimeFigureOut">
              <a:rPr lang="ko-KR" altLang="en-US" smtClean="0"/>
              <a:t>2023-09-15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B93E9-8FA8-2200-1D62-95F21F788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61665F-5023-AED6-8305-AB2FC6474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559DE-2626-4714-9B95-AE0B06D121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5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3606B-35EA-208D-604F-6900F0AF2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주차 </a:t>
            </a:r>
            <a:r>
              <a:rPr lang="ko-KR" altLang="en-US" dirty="0"/>
              <a:t>실습보고서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273E9E-4255-E89C-D4EC-EDFF0C268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: 2020213311</a:t>
            </a:r>
          </a:p>
          <a:p>
            <a:r>
              <a:rPr lang="ko-KR" altLang="en-US" dirty="0"/>
              <a:t>이름</a:t>
            </a:r>
            <a:r>
              <a:rPr lang="en-US" altLang="ko-KR" dirty="0"/>
              <a:t>: </a:t>
            </a:r>
            <a:r>
              <a:rPr lang="ko-KR" altLang="en-US" dirty="0"/>
              <a:t>신중근</a:t>
            </a:r>
          </a:p>
        </p:txBody>
      </p:sp>
    </p:spTree>
    <p:extLst>
      <p:ext uri="{BB962C8B-B14F-4D97-AF65-F5344CB8AC3E}">
        <p14:creationId xmlns:p14="http://schemas.microsoft.com/office/powerpoint/2010/main" val="302216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437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49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151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3688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2025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741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8220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6560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D4288-2D7A-0223-2B31-EBD3F94B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7829"/>
          </a:xfrm>
        </p:spPr>
        <p:txBody>
          <a:bodyPr>
            <a:normAutofit/>
          </a:bodyPr>
          <a:lstStyle/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8879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와이드스크린</PresentationFormat>
  <Paragraphs>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주차 실습보고서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실습보고서</dc:title>
  <dc:creator>jk shin</dc:creator>
  <cp:lastModifiedBy>jk shin</cp:lastModifiedBy>
  <cp:revision>1</cp:revision>
  <dcterms:created xsi:type="dcterms:W3CDTF">2023-09-15T03:22:47Z</dcterms:created>
  <dcterms:modified xsi:type="dcterms:W3CDTF">2023-09-15T03:25:21Z</dcterms:modified>
</cp:coreProperties>
</file>