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86084-D280-BA4C-B240-9A321F22D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B598A6-2617-24F9-6B89-FC2B509F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BDBD8-13D6-438C-1BA0-53A5D002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2575-D97F-2360-CF92-D31CE52D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CBAF3-2B73-5F7F-37AF-15283E35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12355-2918-F9FE-3AF8-8D00AF51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D7ED9-466B-E2C5-1EE5-06D835A73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6FE82-1F84-5A09-428C-C692113F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3F81A-7742-3219-C27F-990968A4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C133D-FCE9-5C0F-AB48-8CF672FF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7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44927-2D97-B035-B424-E2B7BF7D1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B138B-5F26-02EE-AC5F-69FE825D6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A5A3B-8267-E853-89F7-2C1485A1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4AA5-DB3A-23D8-2B3A-44FD3AC0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09DA-7F10-64B7-7CA7-2FCE4DFE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4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C072F-82A5-F6F1-C49E-76F281DC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64081-B4EF-E550-6ED9-D8A75A4E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2594C-9A65-2D56-7B71-3F02B44F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D696-0435-1C50-2E66-0AF87950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FD1F-5C51-F7A9-9029-A339AD14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17084-E6E7-ED27-655C-EC8F01F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CC72C-C34C-9BF4-0382-40BB8AAC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B1AF6-C5EB-9F41-877C-BCE7D20E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7892-82BF-33B5-A3CD-EC7B5C0E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70E08-5011-8C32-2144-C8E38315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8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010D-A8A9-D5A4-0827-DDE9B8B6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292B2-E4DF-BB7F-93D5-9A25B74EC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3D346-D2DD-ACA7-CA28-A2EFC8D58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C2CC0-2FA2-2D1A-46C8-D2353A6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3E63-4251-B73F-B21E-DEFE80C9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5D7BC-F52D-25F9-0EBE-FC49DF79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3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C3BCA-E65F-0B44-7FB4-2A5CA6E1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DC6C3-0CCB-AF1B-A3F8-520FE2BF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7C343-E8B6-C945-CA3B-5F7279D02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88D4CE-33CE-1F23-DC7C-73415D8FD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CB8377-4B57-0807-32BA-979248DF3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143C6-60E3-A9F6-471D-E65566F5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1DF81C-0AC8-0FF9-4E2F-160FE81E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F742E-D57D-16EE-0343-4E41AFAC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A91C-0380-22CB-0AAB-DBFB51CD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A15F4-A514-2415-E3BE-573B78F4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E417A-A927-BB80-2807-C56A2E4F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8D852-6BE2-DE19-1224-EF4D7269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1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C076F3-F239-0761-AB53-B5725846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E6E47-2C79-7A68-A4D2-4F3FDE03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854AF-F46B-2555-2107-7B86093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F6B9-9BB6-E4F6-B222-584FB64F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1295F-AA9C-B115-8115-6A2DC8AA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C58B3-AC41-0312-903F-192104AFF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9DF20-AEBB-8424-38A3-6F710052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BFD78-055F-B8F1-0A4B-D32B98EC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C8BC1-D4EE-F244-3AA9-C344E95C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0E07D-F716-2C14-AEEE-A65CDA63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03399A-07DD-A18B-700E-F119552A0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443D1-9AD9-A6FD-3B93-64258E48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BE7C-0E13-AA9A-4B21-821B5941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0E517-1616-CA23-90AF-9332F9A8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C4C17-DB27-15E6-4F42-B16510DD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EB9FC-86BD-119D-DD70-27B2D0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02E8B-4758-6833-1D8D-E07FD754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FFD10-F5E3-C85B-CE69-1F45454C7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12D8-C4E9-4DF6-B9EE-C1E2597188B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B93E9-8FA8-2200-1D62-95F21F788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1665F-5023-AED6-8305-AB2FC6474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3606B-35EA-208D-604F-6900F0AF2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주차 </a:t>
            </a:r>
            <a:r>
              <a:rPr lang="ko-KR" altLang="en-US" dirty="0"/>
              <a:t>실습보고서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73E9E-4255-E89C-D4EC-EDFF0C268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: 2020213311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신중근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E13940-5210-90EF-D84F-28BC138D2E79}"/>
              </a:ext>
            </a:extLst>
          </p:cNvPr>
          <p:cNvGrpSpPr/>
          <p:nvPr/>
        </p:nvGrpSpPr>
        <p:grpSpPr>
          <a:xfrm>
            <a:off x="2833437" y="356733"/>
            <a:ext cx="6599321" cy="5798457"/>
            <a:chOff x="2833437" y="356733"/>
            <a:chExt cx="6599321" cy="5798457"/>
          </a:xfrm>
        </p:grpSpPr>
        <p:sp>
          <p:nvSpPr>
            <p:cNvPr id="5" name="화살표: 왼쪽/오른쪽/위쪽/아래쪽 4">
              <a:extLst>
                <a:ext uri="{FF2B5EF4-FFF2-40B4-BE49-F238E27FC236}">
                  <a16:creationId xmlns:a16="http://schemas.microsoft.com/office/drawing/2014/main" id="{2606D949-D377-CA67-41DE-73ACA09D6E17}"/>
                </a:ext>
              </a:extLst>
            </p:cNvPr>
            <p:cNvSpPr/>
            <p:nvPr/>
          </p:nvSpPr>
          <p:spPr>
            <a:xfrm>
              <a:off x="3193143" y="356733"/>
              <a:ext cx="6037943" cy="5798457"/>
            </a:xfrm>
            <a:prstGeom prst="quadArrow">
              <a:avLst/>
            </a:prstGeom>
            <a:solidFill>
              <a:srgbClr val="4472C4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하기 기호 5">
              <a:extLst>
                <a:ext uri="{FF2B5EF4-FFF2-40B4-BE49-F238E27FC236}">
                  <a16:creationId xmlns:a16="http://schemas.microsoft.com/office/drawing/2014/main" id="{1FCC8D52-AA7D-3052-BD0B-E7670A36508E}"/>
                </a:ext>
              </a:extLst>
            </p:cNvPr>
            <p:cNvSpPr/>
            <p:nvPr/>
          </p:nvSpPr>
          <p:spPr>
            <a:xfrm>
              <a:off x="2833437" y="547437"/>
              <a:ext cx="6599321" cy="5607753"/>
            </a:xfrm>
            <a:prstGeom prst="mathMultiply">
              <a:avLst/>
            </a:prstGeom>
            <a:solidFill>
              <a:srgbClr val="9FE32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C7AC1E-6701-5E71-746F-AB5F25312826}"/>
              </a:ext>
            </a:extLst>
          </p:cNvPr>
          <p:cNvGrpSpPr/>
          <p:nvPr/>
        </p:nvGrpSpPr>
        <p:grpSpPr>
          <a:xfrm>
            <a:off x="2833437" y="356733"/>
            <a:ext cx="6599321" cy="5798457"/>
            <a:chOff x="2833437" y="356733"/>
            <a:chExt cx="6599321" cy="5798457"/>
          </a:xfrm>
        </p:grpSpPr>
        <p:sp>
          <p:nvSpPr>
            <p:cNvPr id="4" name="화살표: 왼쪽/오른쪽/위쪽/아래쪽 3">
              <a:extLst>
                <a:ext uri="{FF2B5EF4-FFF2-40B4-BE49-F238E27FC236}">
                  <a16:creationId xmlns:a16="http://schemas.microsoft.com/office/drawing/2014/main" id="{D69D694E-119E-8DF9-915A-75B5B577E389}"/>
                </a:ext>
              </a:extLst>
            </p:cNvPr>
            <p:cNvSpPr/>
            <p:nvPr/>
          </p:nvSpPr>
          <p:spPr>
            <a:xfrm>
              <a:off x="3193143" y="356733"/>
              <a:ext cx="6037943" cy="5798457"/>
            </a:xfrm>
            <a:prstGeom prst="quadArrow">
              <a:avLst/>
            </a:prstGeom>
            <a:solidFill>
              <a:srgbClr val="4472C4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A3706F79-F1FA-3E88-BA0C-08CB0C14C115}"/>
                </a:ext>
              </a:extLst>
            </p:cNvPr>
            <p:cNvSpPr/>
            <p:nvPr/>
          </p:nvSpPr>
          <p:spPr>
            <a:xfrm>
              <a:off x="2833437" y="547437"/>
              <a:ext cx="6599321" cy="5607753"/>
            </a:xfrm>
            <a:prstGeom prst="mathMultiply">
              <a:avLst/>
            </a:prstGeom>
            <a:solidFill>
              <a:srgbClr val="9FE32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9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C7AC1E-6701-5E71-746F-AB5F25312826}"/>
              </a:ext>
            </a:extLst>
          </p:cNvPr>
          <p:cNvGrpSpPr/>
          <p:nvPr/>
        </p:nvGrpSpPr>
        <p:grpSpPr>
          <a:xfrm>
            <a:off x="2833437" y="356733"/>
            <a:ext cx="6599321" cy="5798457"/>
            <a:chOff x="2833437" y="356733"/>
            <a:chExt cx="6599321" cy="5798457"/>
          </a:xfrm>
        </p:grpSpPr>
        <p:sp>
          <p:nvSpPr>
            <p:cNvPr id="4" name="화살표: 왼쪽/오른쪽/위쪽/아래쪽 3">
              <a:extLst>
                <a:ext uri="{FF2B5EF4-FFF2-40B4-BE49-F238E27FC236}">
                  <a16:creationId xmlns:a16="http://schemas.microsoft.com/office/drawing/2014/main" id="{D69D694E-119E-8DF9-915A-75B5B577E389}"/>
                </a:ext>
              </a:extLst>
            </p:cNvPr>
            <p:cNvSpPr/>
            <p:nvPr/>
          </p:nvSpPr>
          <p:spPr>
            <a:xfrm>
              <a:off x="3193143" y="356733"/>
              <a:ext cx="6037943" cy="5798457"/>
            </a:xfrm>
            <a:prstGeom prst="quadArrow">
              <a:avLst/>
            </a:prstGeom>
            <a:solidFill>
              <a:srgbClr val="4472C4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A3706F79-F1FA-3E88-BA0C-08CB0C14C115}"/>
                </a:ext>
              </a:extLst>
            </p:cNvPr>
            <p:cNvSpPr/>
            <p:nvPr/>
          </p:nvSpPr>
          <p:spPr>
            <a:xfrm>
              <a:off x="2833437" y="547437"/>
              <a:ext cx="6599321" cy="5607753"/>
            </a:xfrm>
            <a:prstGeom prst="mathMultiply">
              <a:avLst/>
            </a:prstGeom>
            <a:solidFill>
              <a:srgbClr val="9FE32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08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C7AC1E-6701-5E71-746F-AB5F25312826}"/>
              </a:ext>
            </a:extLst>
          </p:cNvPr>
          <p:cNvGrpSpPr/>
          <p:nvPr/>
        </p:nvGrpSpPr>
        <p:grpSpPr>
          <a:xfrm>
            <a:off x="2833437" y="356733"/>
            <a:ext cx="6599321" cy="5798457"/>
            <a:chOff x="2833437" y="356733"/>
            <a:chExt cx="6599321" cy="5798457"/>
          </a:xfrm>
        </p:grpSpPr>
        <p:sp>
          <p:nvSpPr>
            <p:cNvPr id="4" name="화살표: 왼쪽/오른쪽/위쪽/아래쪽 3">
              <a:extLst>
                <a:ext uri="{FF2B5EF4-FFF2-40B4-BE49-F238E27FC236}">
                  <a16:creationId xmlns:a16="http://schemas.microsoft.com/office/drawing/2014/main" id="{D69D694E-119E-8DF9-915A-75B5B577E389}"/>
                </a:ext>
              </a:extLst>
            </p:cNvPr>
            <p:cNvSpPr/>
            <p:nvPr/>
          </p:nvSpPr>
          <p:spPr>
            <a:xfrm>
              <a:off x="3193143" y="356733"/>
              <a:ext cx="6037943" cy="5798457"/>
            </a:xfrm>
            <a:prstGeom prst="quadArrow">
              <a:avLst/>
            </a:prstGeom>
            <a:solidFill>
              <a:srgbClr val="4472C4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A3706F79-F1FA-3E88-BA0C-08CB0C14C115}"/>
                </a:ext>
              </a:extLst>
            </p:cNvPr>
            <p:cNvSpPr/>
            <p:nvPr/>
          </p:nvSpPr>
          <p:spPr>
            <a:xfrm>
              <a:off x="2833437" y="547437"/>
              <a:ext cx="6599321" cy="5607753"/>
            </a:xfrm>
            <a:prstGeom prst="mathMultiply">
              <a:avLst/>
            </a:prstGeom>
            <a:solidFill>
              <a:srgbClr val="9FE32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C7AC1E-6701-5E71-746F-AB5F25312826}"/>
              </a:ext>
            </a:extLst>
          </p:cNvPr>
          <p:cNvGrpSpPr/>
          <p:nvPr/>
        </p:nvGrpSpPr>
        <p:grpSpPr>
          <a:xfrm>
            <a:off x="2833437" y="356733"/>
            <a:ext cx="6599321" cy="5798457"/>
            <a:chOff x="2833437" y="356733"/>
            <a:chExt cx="6599321" cy="5798457"/>
          </a:xfrm>
        </p:grpSpPr>
        <p:sp>
          <p:nvSpPr>
            <p:cNvPr id="4" name="화살표: 왼쪽/오른쪽/위쪽/아래쪽 3">
              <a:extLst>
                <a:ext uri="{FF2B5EF4-FFF2-40B4-BE49-F238E27FC236}">
                  <a16:creationId xmlns:a16="http://schemas.microsoft.com/office/drawing/2014/main" id="{D69D694E-119E-8DF9-915A-75B5B577E389}"/>
                </a:ext>
              </a:extLst>
            </p:cNvPr>
            <p:cNvSpPr/>
            <p:nvPr/>
          </p:nvSpPr>
          <p:spPr>
            <a:xfrm>
              <a:off x="3193143" y="356733"/>
              <a:ext cx="6037943" cy="5798457"/>
            </a:xfrm>
            <a:prstGeom prst="quadArrow">
              <a:avLst/>
            </a:prstGeom>
            <a:solidFill>
              <a:srgbClr val="4472C4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A3706F79-F1FA-3E88-BA0C-08CB0C14C115}"/>
                </a:ext>
              </a:extLst>
            </p:cNvPr>
            <p:cNvSpPr/>
            <p:nvPr/>
          </p:nvSpPr>
          <p:spPr>
            <a:xfrm>
              <a:off x="2833437" y="547437"/>
              <a:ext cx="6599321" cy="5607753"/>
            </a:xfrm>
            <a:prstGeom prst="mathMultiply">
              <a:avLst/>
            </a:prstGeom>
            <a:solidFill>
              <a:srgbClr val="9FE32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8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C7AC1E-6701-5E71-746F-AB5F25312826}"/>
              </a:ext>
            </a:extLst>
          </p:cNvPr>
          <p:cNvGrpSpPr/>
          <p:nvPr/>
        </p:nvGrpSpPr>
        <p:grpSpPr>
          <a:xfrm>
            <a:off x="2833437" y="356733"/>
            <a:ext cx="6599321" cy="5798457"/>
            <a:chOff x="2833437" y="356733"/>
            <a:chExt cx="6599321" cy="5798457"/>
          </a:xfrm>
        </p:grpSpPr>
        <p:sp>
          <p:nvSpPr>
            <p:cNvPr id="4" name="화살표: 왼쪽/오른쪽/위쪽/아래쪽 3">
              <a:extLst>
                <a:ext uri="{FF2B5EF4-FFF2-40B4-BE49-F238E27FC236}">
                  <a16:creationId xmlns:a16="http://schemas.microsoft.com/office/drawing/2014/main" id="{D69D694E-119E-8DF9-915A-75B5B577E389}"/>
                </a:ext>
              </a:extLst>
            </p:cNvPr>
            <p:cNvSpPr/>
            <p:nvPr/>
          </p:nvSpPr>
          <p:spPr>
            <a:xfrm>
              <a:off x="3193143" y="356733"/>
              <a:ext cx="6037943" cy="5798457"/>
            </a:xfrm>
            <a:prstGeom prst="quadArrow">
              <a:avLst/>
            </a:prstGeom>
            <a:solidFill>
              <a:srgbClr val="4472C4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A3706F79-F1FA-3E88-BA0C-08CB0C14C115}"/>
                </a:ext>
              </a:extLst>
            </p:cNvPr>
            <p:cNvSpPr/>
            <p:nvPr/>
          </p:nvSpPr>
          <p:spPr>
            <a:xfrm>
              <a:off x="2833437" y="547437"/>
              <a:ext cx="6599321" cy="5607753"/>
            </a:xfrm>
            <a:prstGeom prst="mathMultiply">
              <a:avLst/>
            </a:prstGeom>
            <a:solidFill>
              <a:srgbClr val="9FE32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6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C7AC1E-6701-5E71-746F-AB5F25312826}"/>
              </a:ext>
            </a:extLst>
          </p:cNvPr>
          <p:cNvGrpSpPr/>
          <p:nvPr/>
        </p:nvGrpSpPr>
        <p:grpSpPr>
          <a:xfrm>
            <a:off x="2833437" y="356733"/>
            <a:ext cx="6599321" cy="5798457"/>
            <a:chOff x="2833437" y="356733"/>
            <a:chExt cx="6599321" cy="5798457"/>
          </a:xfrm>
        </p:grpSpPr>
        <p:sp>
          <p:nvSpPr>
            <p:cNvPr id="4" name="화살표: 왼쪽/오른쪽/위쪽/아래쪽 3">
              <a:extLst>
                <a:ext uri="{FF2B5EF4-FFF2-40B4-BE49-F238E27FC236}">
                  <a16:creationId xmlns:a16="http://schemas.microsoft.com/office/drawing/2014/main" id="{D69D694E-119E-8DF9-915A-75B5B577E389}"/>
                </a:ext>
              </a:extLst>
            </p:cNvPr>
            <p:cNvSpPr/>
            <p:nvPr/>
          </p:nvSpPr>
          <p:spPr>
            <a:xfrm>
              <a:off x="3193143" y="356733"/>
              <a:ext cx="6037943" cy="5798457"/>
            </a:xfrm>
            <a:prstGeom prst="quadArrow">
              <a:avLst/>
            </a:prstGeom>
            <a:solidFill>
              <a:srgbClr val="4472C4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A3706F79-F1FA-3E88-BA0C-08CB0C14C115}"/>
                </a:ext>
              </a:extLst>
            </p:cNvPr>
            <p:cNvSpPr/>
            <p:nvPr/>
          </p:nvSpPr>
          <p:spPr>
            <a:xfrm>
              <a:off x="2833437" y="547437"/>
              <a:ext cx="6599321" cy="5607753"/>
            </a:xfrm>
            <a:prstGeom prst="mathMultiply">
              <a:avLst/>
            </a:prstGeom>
            <a:solidFill>
              <a:srgbClr val="9FE325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18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주차 실습보고서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실습보고서</dc:title>
  <dc:creator>jk shin</dc:creator>
  <cp:lastModifiedBy>jk shin</cp:lastModifiedBy>
  <cp:revision>3</cp:revision>
  <dcterms:created xsi:type="dcterms:W3CDTF">2023-09-15T03:22:47Z</dcterms:created>
  <dcterms:modified xsi:type="dcterms:W3CDTF">2023-09-22T03:32:36Z</dcterms:modified>
</cp:coreProperties>
</file>