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170" r:id="rId1"/>
  </p:sldMasterIdLst>
  <p:notesMasterIdLst>
    <p:notesMasterId r:id="rId7"/>
  </p:notesMasterIdLst>
  <p:handoutMasterIdLst>
    <p:handoutMasterId r:id="rId8"/>
  </p:handoutMasterIdLst>
  <p:sldIdLst>
    <p:sldId id="707" r:id="rId2"/>
    <p:sldId id="619" r:id="rId3"/>
    <p:sldId id="876" r:id="rId4"/>
    <p:sldId id="877" r:id="rId5"/>
    <p:sldId id="8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62B1F7-8CC4-4683-A08F-7FE5204F1148}" v="57" dt="2023-09-05T08:08:17.280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2" autoAdjust="0"/>
    <p:restoredTop sz="94258" autoAdjust="0"/>
  </p:normalViewPr>
  <p:slideViewPr>
    <p:cSldViewPr snapToGrid="0">
      <p:cViewPr varScale="1">
        <p:scale>
          <a:sx n="69" d="100"/>
          <a:sy n="69" d="100"/>
        </p:scale>
        <p:origin x="72" y="408"/>
      </p:cViewPr>
      <p:guideLst>
        <p:guide orient="horz" pos="2152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태현" userId="95cfd4a0-1c92-4cc0-aa45-71db557bcb41" providerId="ADAL" clId="{D662B1F7-8CC4-4683-A08F-7FE5204F1148}"/>
    <pc:docChg chg="undo redo custSel addSld delSld modSld sldOrd modMainMaster">
      <pc:chgData name="김태현" userId="95cfd4a0-1c92-4cc0-aa45-71db557bcb41" providerId="ADAL" clId="{D662B1F7-8CC4-4683-A08F-7FE5204F1148}" dt="2023-09-05T08:11:40.800" v="937" actId="113"/>
      <pc:docMkLst>
        <pc:docMk/>
      </pc:docMkLst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605"/>
        </pc:sldMkLst>
      </pc:sldChg>
      <pc:sldChg chg="modSp mod">
        <pc:chgData name="김태현" userId="95cfd4a0-1c92-4cc0-aa45-71db557bcb41" providerId="ADAL" clId="{D662B1F7-8CC4-4683-A08F-7FE5204F1148}" dt="2023-09-05T07:48:36.434" v="310" actId="20577"/>
        <pc:sldMkLst>
          <pc:docMk/>
          <pc:sldMk cId="0" sldId="619"/>
        </pc:sldMkLst>
        <pc:spChg chg="mod">
          <ac:chgData name="김태현" userId="95cfd4a0-1c92-4cc0-aa45-71db557bcb41" providerId="ADAL" clId="{D662B1F7-8CC4-4683-A08F-7FE5204F1148}" dt="2023-09-05T07:48:36.434" v="310" actId="20577"/>
          <ac:spMkLst>
            <pc:docMk/>
            <pc:sldMk cId="0" sldId="619"/>
            <ac:spMk id="7" creationId="{00000000-0000-0000-0000-000000000000}"/>
          </ac:spMkLst>
        </pc:spChg>
      </pc:sldChg>
      <pc:sldChg chg="del">
        <pc:chgData name="김태현" userId="95cfd4a0-1c92-4cc0-aa45-71db557bcb41" providerId="ADAL" clId="{D662B1F7-8CC4-4683-A08F-7FE5204F1148}" dt="2023-09-05T07:37:26.149" v="1" actId="47"/>
        <pc:sldMkLst>
          <pc:docMk/>
          <pc:sldMk cId="0" sldId="630"/>
        </pc:sldMkLst>
      </pc:sldChg>
      <pc:sldChg chg="addSp delSp modSp mod">
        <pc:chgData name="김태현" userId="95cfd4a0-1c92-4cc0-aa45-71db557bcb41" providerId="ADAL" clId="{D662B1F7-8CC4-4683-A08F-7FE5204F1148}" dt="2023-09-05T07:47:51.320" v="221" actId="1036"/>
        <pc:sldMkLst>
          <pc:docMk/>
          <pc:sldMk cId="0" sldId="707"/>
        </pc:sldMkLst>
        <pc:spChg chg="mod">
          <ac:chgData name="김태현" userId="95cfd4a0-1c92-4cc0-aa45-71db557bcb41" providerId="ADAL" clId="{D662B1F7-8CC4-4683-A08F-7FE5204F1148}" dt="2023-09-05T07:42:18.590" v="176" actId="404"/>
          <ac:spMkLst>
            <pc:docMk/>
            <pc:sldMk cId="0" sldId="707"/>
            <ac:spMk id="8" creationId="{00000000-0000-0000-0000-000000000000}"/>
          </ac:spMkLst>
        </pc:spChg>
        <pc:spChg chg="add del">
          <ac:chgData name="김태현" userId="95cfd4a0-1c92-4cc0-aa45-71db557bcb41" providerId="ADAL" clId="{D662B1F7-8CC4-4683-A08F-7FE5204F1148}" dt="2023-09-05T07:46:02.025" v="191" actId="22"/>
          <ac:spMkLst>
            <pc:docMk/>
            <pc:sldMk cId="0" sldId="707"/>
            <ac:spMk id="9" creationId="{88FB56C9-5534-F171-AAFE-1DEC2C587904}"/>
          </ac:spMkLst>
        </pc:spChg>
        <pc:grpChg chg="add mod">
          <ac:chgData name="김태현" userId="95cfd4a0-1c92-4cc0-aa45-71db557bcb41" providerId="ADAL" clId="{D662B1F7-8CC4-4683-A08F-7FE5204F1148}" dt="2023-09-05T07:47:51.320" v="221" actId="1036"/>
          <ac:grpSpMkLst>
            <pc:docMk/>
            <pc:sldMk cId="0" sldId="707"/>
            <ac:grpSpMk id="12" creationId="{32AF40B7-3ED7-639F-49BD-E4983F85BAF2}"/>
          </ac:grpSpMkLst>
        </pc:grpChg>
        <pc:picChg chg="add mod">
          <ac:chgData name="김태현" userId="95cfd4a0-1c92-4cc0-aa45-71db557bcb41" providerId="ADAL" clId="{D662B1F7-8CC4-4683-A08F-7FE5204F1148}" dt="2023-09-05T07:47:48.824" v="214" actId="164"/>
          <ac:picMkLst>
            <pc:docMk/>
            <pc:sldMk cId="0" sldId="707"/>
            <ac:picMk id="5" creationId="{A8526EDC-25C6-F6B3-13F0-64E9A39141C1}"/>
          </ac:picMkLst>
        </pc:picChg>
        <pc:picChg chg="add mod">
          <ac:chgData name="김태현" userId="95cfd4a0-1c92-4cc0-aa45-71db557bcb41" providerId="ADAL" clId="{D662B1F7-8CC4-4683-A08F-7FE5204F1148}" dt="2023-09-05T07:47:48.824" v="214" actId="164"/>
          <ac:picMkLst>
            <pc:docMk/>
            <pc:sldMk cId="0" sldId="707"/>
            <ac:picMk id="11" creationId="{B5AC96EA-83D4-4FBD-341A-4973FD4FDA27}"/>
          </ac:picMkLst>
        </pc:picChg>
      </pc:sldChg>
      <pc:sldChg chg="del ord">
        <pc:chgData name="김태현" userId="95cfd4a0-1c92-4cc0-aa45-71db557bcb41" providerId="ADAL" clId="{D662B1F7-8CC4-4683-A08F-7FE5204F1148}" dt="2023-09-05T07:51:23.779" v="329" actId="47"/>
        <pc:sldMkLst>
          <pc:docMk/>
          <pc:sldMk cId="0" sldId="714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765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766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29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48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76"/>
        </pc:sldMkLst>
      </pc:sldChg>
      <pc:sldChg chg="addSp delSp modSp new mod modClrScheme chgLayout">
        <pc:chgData name="김태현" userId="95cfd4a0-1c92-4cc0-aa45-71db557bcb41" providerId="ADAL" clId="{D662B1F7-8CC4-4683-A08F-7FE5204F1148}" dt="2023-09-05T07:54:04.024" v="354" actId="1076"/>
        <pc:sldMkLst>
          <pc:docMk/>
          <pc:sldMk cId="1433428911" sldId="876"/>
        </pc:sldMkLst>
        <pc:spChg chg="del mod ord">
          <ac:chgData name="김태현" userId="95cfd4a0-1c92-4cc0-aa45-71db557bcb41" providerId="ADAL" clId="{D662B1F7-8CC4-4683-A08F-7FE5204F1148}" dt="2023-09-05T07:51:02.621" v="328" actId="700"/>
          <ac:spMkLst>
            <pc:docMk/>
            <pc:sldMk cId="1433428911" sldId="876"/>
            <ac:spMk id="2" creationId="{D93DAF0C-8A54-F1CB-F801-C6C1161B6DA7}"/>
          </ac:spMkLst>
        </pc:spChg>
        <pc:spChg chg="add del mod ord">
          <ac:chgData name="김태현" userId="95cfd4a0-1c92-4cc0-aa45-71db557bcb41" providerId="ADAL" clId="{D662B1F7-8CC4-4683-A08F-7FE5204F1148}" dt="2023-09-05T07:52:31.434" v="331" actId="478"/>
          <ac:spMkLst>
            <pc:docMk/>
            <pc:sldMk cId="1433428911" sldId="876"/>
            <ac:spMk id="3" creationId="{D1FD1205-8483-38FB-5A71-BE9732B71E6E}"/>
          </ac:spMkLst>
        </pc:spChg>
        <pc:picChg chg="add mod modCrop">
          <ac:chgData name="김태현" userId="95cfd4a0-1c92-4cc0-aa45-71db557bcb41" providerId="ADAL" clId="{D662B1F7-8CC4-4683-A08F-7FE5204F1148}" dt="2023-09-05T07:54:04.024" v="354" actId="1076"/>
          <ac:picMkLst>
            <pc:docMk/>
            <pc:sldMk cId="1433428911" sldId="876"/>
            <ac:picMk id="5" creationId="{D20725BA-4B47-2F6E-B6DB-484D1416D2C0}"/>
          </ac:picMkLst>
        </pc:picChg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77"/>
        </pc:sldMkLst>
      </pc:sldChg>
      <pc:sldChg chg="addSp delSp modSp new mod modClrScheme chgLayout">
        <pc:chgData name="김태현" userId="95cfd4a0-1c92-4cc0-aa45-71db557bcb41" providerId="ADAL" clId="{D662B1F7-8CC4-4683-A08F-7FE5204F1148}" dt="2023-09-05T08:11:40.800" v="937" actId="113"/>
        <pc:sldMkLst>
          <pc:docMk/>
          <pc:sldMk cId="2047978480" sldId="877"/>
        </pc:sldMkLst>
        <pc:spChg chg="add del mod">
          <ac:chgData name="김태현" userId="95cfd4a0-1c92-4cc0-aa45-71db557bcb41" providerId="ADAL" clId="{D662B1F7-8CC4-4683-A08F-7FE5204F1148}" dt="2023-09-05T07:58:12.312" v="390" actId="478"/>
          <ac:spMkLst>
            <pc:docMk/>
            <pc:sldMk cId="2047978480" sldId="877"/>
            <ac:spMk id="2" creationId="{81157CBB-2D79-B8E3-A74A-6EB018B697F4}"/>
          </ac:spMkLst>
        </pc:spChg>
        <pc:graphicFrameChg chg="add del mod modGraphic">
          <ac:chgData name="김태현" userId="95cfd4a0-1c92-4cc0-aa45-71db557bcb41" providerId="ADAL" clId="{D662B1F7-8CC4-4683-A08F-7FE5204F1148}" dt="2023-09-05T07:58:04.068" v="388" actId="3680"/>
          <ac:graphicFrameMkLst>
            <pc:docMk/>
            <pc:sldMk cId="2047978480" sldId="877"/>
            <ac:graphicFrameMk id="3" creationId="{957FCC0E-EEE2-96E2-DE32-3D7786FB2CD3}"/>
          </ac:graphicFrameMkLst>
        </pc:graphicFrameChg>
        <pc:graphicFrameChg chg="add mod modGraphic">
          <ac:chgData name="김태현" userId="95cfd4a0-1c92-4cc0-aa45-71db557bcb41" providerId="ADAL" clId="{D662B1F7-8CC4-4683-A08F-7FE5204F1148}" dt="2023-09-05T08:11:40.800" v="937" actId="113"/>
          <ac:graphicFrameMkLst>
            <pc:docMk/>
            <pc:sldMk cId="2047978480" sldId="877"/>
            <ac:graphicFrameMk id="4" creationId="{47298369-DAE3-0C56-6084-B0AB484D10ED}"/>
          </ac:graphicFrameMkLst>
        </pc:graphicFrameChg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78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79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80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81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82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83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84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85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86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87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88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89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90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91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92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93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94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95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96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97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98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899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900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901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902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903"/>
        </pc:sldMkLst>
      </pc:sldChg>
      <pc:sldChg chg="del">
        <pc:chgData name="김태현" userId="95cfd4a0-1c92-4cc0-aa45-71db557bcb41" providerId="ADAL" clId="{D662B1F7-8CC4-4683-A08F-7FE5204F1148}" dt="2023-09-05T07:36:22.260" v="0" actId="47"/>
        <pc:sldMkLst>
          <pc:docMk/>
          <pc:sldMk cId="0" sldId="904"/>
        </pc:sldMkLst>
      </pc:sldChg>
      <pc:sldMasterChg chg="addSldLayout modSldLayout">
        <pc:chgData name="김태현" userId="95cfd4a0-1c92-4cc0-aa45-71db557bcb41" providerId="ADAL" clId="{D662B1F7-8CC4-4683-A08F-7FE5204F1148}" dt="2023-09-05T07:56:33.162" v="375"/>
        <pc:sldMasterMkLst>
          <pc:docMk/>
          <pc:sldMasterMk cId="0" sldId="2147484170"/>
        </pc:sldMasterMkLst>
        <pc:sldLayoutChg chg="delSp mod">
          <pc:chgData name="김태현" userId="95cfd4a0-1c92-4cc0-aa45-71db557bcb41" providerId="ADAL" clId="{D662B1F7-8CC4-4683-A08F-7FE5204F1148}" dt="2023-09-05T07:44:55.501" v="189" actId="478"/>
          <pc:sldLayoutMkLst>
            <pc:docMk/>
            <pc:sldMasterMk cId="0" sldId="2147484170"/>
            <pc:sldLayoutMk cId="0" sldId="2147484122"/>
          </pc:sldLayoutMkLst>
          <pc:picChg chg="del">
            <ac:chgData name="김태현" userId="95cfd4a0-1c92-4cc0-aa45-71db557bcb41" providerId="ADAL" clId="{D662B1F7-8CC4-4683-A08F-7FE5204F1148}" dt="2023-09-05T07:44:55.501" v="189" actId="478"/>
            <ac:picMkLst>
              <pc:docMk/>
              <pc:sldMasterMk cId="0" sldId="2147484170"/>
              <pc:sldLayoutMk cId="0" sldId="2147484122"/>
              <ac:picMk id="1034" creationId="{00000000-0000-0000-0000-000000000000}"/>
            </ac:picMkLst>
          </pc:picChg>
        </pc:sldLayoutChg>
        <pc:sldLayoutChg chg="modSp mod">
          <pc:chgData name="김태현" userId="95cfd4a0-1c92-4cc0-aa45-71db557bcb41" providerId="ADAL" clId="{D662B1F7-8CC4-4683-A08F-7FE5204F1148}" dt="2023-09-05T07:39:09.255" v="31"/>
          <pc:sldLayoutMkLst>
            <pc:docMk/>
            <pc:sldMasterMk cId="0" sldId="2147484170"/>
            <pc:sldLayoutMk cId="0" sldId="2147484124"/>
          </pc:sldLayoutMkLst>
          <pc:spChg chg="mod">
            <ac:chgData name="김태현" userId="95cfd4a0-1c92-4cc0-aa45-71db557bcb41" providerId="ADAL" clId="{D662B1F7-8CC4-4683-A08F-7FE5204F1148}" dt="2023-09-05T07:39:09.255" v="31"/>
            <ac:spMkLst>
              <pc:docMk/>
              <pc:sldMasterMk cId="0" sldId="2147484170"/>
              <pc:sldLayoutMk cId="0" sldId="2147484124"/>
              <ac:spMk id="5" creationId="{00000000-0000-0000-0000-000000000000}"/>
            </ac:spMkLst>
          </pc:spChg>
        </pc:sldLayoutChg>
        <pc:sldLayoutChg chg="addSp delSp modSp add mod modTransition">
          <pc:chgData name="김태현" userId="95cfd4a0-1c92-4cc0-aa45-71db557bcb41" providerId="ADAL" clId="{D662B1F7-8CC4-4683-A08F-7FE5204F1148}" dt="2023-09-05T07:56:33.162" v="375"/>
          <pc:sldLayoutMkLst>
            <pc:docMk/>
            <pc:sldMasterMk cId="0" sldId="2147484170"/>
            <pc:sldLayoutMk cId="4142496673" sldId="2147484129"/>
          </pc:sldLayoutMkLst>
          <pc:spChg chg="add del mod">
            <ac:chgData name="김태현" userId="95cfd4a0-1c92-4cc0-aa45-71db557bcb41" providerId="ADAL" clId="{D662B1F7-8CC4-4683-A08F-7FE5204F1148}" dt="2023-09-05T07:56:33.162" v="375"/>
            <ac:spMkLst>
              <pc:docMk/>
              <pc:sldMasterMk cId="0" sldId="2147484170"/>
              <pc:sldLayoutMk cId="4142496673" sldId="2147484129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</a:p>
          <a:p>
            <a:pPr lvl="1">
              <a:defRPr/>
            </a:pPr>
            <a:r>
              <a:rPr lang="de-DE"/>
              <a:t>Zweite Ebene</a:t>
            </a:r>
          </a:p>
          <a:p>
            <a:pPr lvl="2">
              <a:defRPr/>
            </a:pPr>
            <a:r>
              <a:rPr lang="de-DE"/>
              <a:t>Dritte Ebene</a:t>
            </a:r>
          </a:p>
          <a:p>
            <a:pPr lvl="3">
              <a:defRPr/>
            </a:pPr>
            <a:r>
              <a:rPr lang="de-DE"/>
              <a:t>Vierte Ebene</a:t>
            </a:r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그림 102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TextBox 1029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kumimoji="0" lang="en-US" altLang="ko-KR" sz="3000" b="1" i="0" u="none" strike="noStrike" kern="1200" cap="none" spc="0" normalizeH="0" baseline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수업 목표</a:t>
            </a:r>
            <a:endParaRPr kumimoji="0" lang="ko-KR" altLang="en-US" sz="4400" b="1" spc="-15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학습목표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25415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평가 계획</a:t>
            </a:r>
            <a:endParaRPr kumimoji="0" lang="ko-KR" altLang="en-US" sz="4400" b="1" spc="-15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424966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Office 테마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2023-09-05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9" r:id="rId4"/>
    <p:sldLayoutId id="2147484125" r:id="rId5"/>
    <p:sldLayoutId id="2147484126" r:id="rId6"/>
    <p:sldLayoutId id="2147484127" r:id="rId7"/>
    <p:sldLayoutId id="2147484128" r:id="rId8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ko-KR" altLang="en-US" sz="3000" b="1" dirty="0" err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백엔드</a:t>
            </a:r>
            <a:r>
              <a:rPr lang="ko-KR" altLang="en-US" sz="30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입문자를 위한 모던 자바 스크립트 </a:t>
            </a:r>
            <a:r>
              <a:rPr lang="en-US" altLang="ko-KR" sz="30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&amp; Node.js</a:t>
            </a:r>
          </a:p>
          <a:p>
            <a:pPr lvl="0" algn="ctr">
              <a:defRPr/>
            </a:pPr>
            <a:r>
              <a:rPr lang="ko-KR" altLang="en-US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출판사</a:t>
            </a:r>
            <a:r>
              <a:rPr lang="en-US" altLang="ko-KR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길벗캠퍼스</a:t>
            </a:r>
            <a:r>
              <a:rPr lang="en-US" altLang="ko-KR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저자</a:t>
            </a:r>
            <a:r>
              <a:rPr lang="en-US" altLang="ko-KR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이창현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AF40B7-3ED7-639F-49BD-E4983F85BAF2}"/>
              </a:ext>
            </a:extLst>
          </p:cNvPr>
          <p:cNvGrpSpPr/>
          <p:nvPr/>
        </p:nvGrpSpPr>
        <p:grpSpPr>
          <a:xfrm>
            <a:off x="0" y="549585"/>
            <a:ext cx="9124719" cy="4627418"/>
            <a:chOff x="0" y="452600"/>
            <a:chExt cx="9124719" cy="4627418"/>
          </a:xfrm>
        </p:grpSpPr>
        <p:pic>
          <p:nvPicPr>
            <p:cNvPr id="5" name="그림 4" descr="텍스트, 폰트, 인쇄, 직사각형이(가) 표시된 사진&#10;&#10;자동 생성된 설명">
              <a:extLst>
                <a:ext uri="{FF2B5EF4-FFF2-40B4-BE49-F238E27FC236}">
                  <a16:creationId xmlns:a16="http://schemas.microsoft.com/office/drawing/2014/main" id="{A8526EDC-25C6-F6B3-13F0-64E9A3914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2600"/>
              <a:ext cx="3604350" cy="462741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5AC96EA-83D4-4FBD-341A-4973FD4FD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4350" y="1385452"/>
              <a:ext cx="5520369" cy="351045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704856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Node.js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를 통해 웹서비스 </a:t>
            </a:r>
            <a:r>
              <a:rPr kumimoji="0" lang="ko-KR" altLang="en-US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백엔드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프로그래밍 방법을 이해하고 활용</a:t>
            </a:r>
            <a:endParaRPr kumimoji="0" lang="en-US" altLang="ko-KR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간단한 </a:t>
            </a:r>
            <a:r>
              <a:rPr kumimoji="0" lang="ko-KR" altLang="en-US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프론트엔드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html, </a:t>
            </a:r>
            <a:r>
              <a:rPr kumimoji="0" lang="en-US" altLang="ko-KR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css</a:t>
            </a:r>
            <a:r>
              <a:rPr kumimoji="0" lang="en-US" altLang="ko-KR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등의 </a:t>
            </a:r>
            <a:r>
              <a:rPr kumimoji="0" lang="ko-KR" altLang="en-US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기술스택을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이해하고 활용</a:t>
            </a:r>
            <a:endParaRPr lang="en-US" altLang="ko-KR" b="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Visual Studio Code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를 통해 실제 개발 환경을 구성</a:t>
            </a:r>
            <a:endParaRPr kumimoji="0" lang="en-US" altLang="ko-KR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MySQL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과 몽고</a:t>
            </a:r>
            <a:r>
              <a:rPr kumimoji="0" lang="en-US" altLang="ko-KR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DB 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데이터베이스를 실제로 연동해보고 데이터베이스를 관리 역량을 기름</a:t>
            </a:r>
            <a:endParaRPr kumimoji="0" lang="en-US" altLang="ko-KR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실제로 팀을 이뤄 프로젝트를 설계</a:t>
            </a:r>
            <a:r>
              <a:rPr kumimoji="0" lang="en-US" altLang="ko-KR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계획하고 개발</a:t>
            </a:r>
            <a:endParaRPr lang="en-US" altLang="ko-KR" b="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팀이 만들어낸 결과물을 가지고 발표 하면서 실무 역량을 기름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0725BA-4B47-2F6E-B6DB-484D1416D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2" b="852"/>
          <a:stretch/>
        </p:blipFill>
        <p:spPr>
          <a:xfrm>
            <a:off x="914876" y="131445"/>
            <a:ext cx="7314247" cy="65951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34289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7298369-DAE3-0C56-6084-B0AB484D1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444603"/>
              </p:ext>
            </p:extLst>
          </p:nvPr>
        </p:nvGraphicFramePr>
        <p:xfrm>
          <a:off x="630383" y="1842664"/>
          <a:ext cx="7883234" cy="432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436">
                  <a:extLst>
                    <a:ext uri="{9D8B030D-6E8A-4147-A177-3AD203B41FA5}">
                      <a16:colId xmlns:a16="http://schemas.microsoft.com/office/drawing/2014/main" val="3734412987"/>
                    </a:ext>
                  </a:extLst>
                </a:gridCol>
                <a:gridCol w="1385455">
                  <a:extLst>
                    <a:ext uri="{9D8B030D-6E8A-4147-A177-3AD203B41FA5}">
                      <a16:colId xmlns:a16="http://schemas.microsoft.com/office/drawing/2014/main" val="3566896222"/>
                    </a:ext>
                  </a:extLst>
                </a:gridCol>
                <a:gridCol w="1482436">
                  <a:extLst>
                    <a:ext uri="{9D8B030D-6E8A-4147-A177-3AD203B41FA5}">
                      <a16:colId xmlns:a16="http://schemas.microsoft.com/office/drawing/2014/main" val="3726277131"/>
                    </a:ext>
                  </a:extLst>
                </a:gridCol>
                <a:gridCol w="1094509">
                  <a:extLst>
                    <a:ext uri="{9D8B030D-6E8A-4147-A177-3AD203B41FA5}">
                      <a16:colId xmlns:a16="http://schemas.microsoft.com/office/drawing/2014/main" val="3629367353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val="1553863478"/>
                    </a:ext>
                  </a:extLst>
                </a:gridCol>
                <a:gridCol w="1233052">
                  <a:extLst>
                    <a:ext uri="{9D8B030D-6E8A-4147-A177-3AD203B41FA5}">
                      <a16:colId xmlns:a16="http://schemas.microsoft.com/office/drawing/2014/main" val="2099249659"/>
                    </a:ext>
                  </a:extLst>
                </a:gridCol>
              </a:tblGrid>
              <a:tr h="6057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/>
                        <a:t>중간고사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/>
                        <a:t>기말고사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/>
                        <a:t>출석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/>
                        <a:t>과제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/>
                        <a:t>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226280"/>
                  </a:ext>
                </a:extLst>
              </a:tr>
              <a:tr h="932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/>
                        <a:t>평가방법</a:t>
                      </a:r>
                      <a:endParaRPr lang="en-US" altLang="ko-KR" sz="20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(%)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/>
                        <a:t>30%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/>
                        <a:t>40%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/>
                        <a:t>10%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/>
                        <a:t>0%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/>
                        <a:t>20%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668512"/>
                  </a:ext>
                </a:extLst>
              </a:tr>
              <a:tr h="26046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/>
                        <a:t>평가방법별</a:t>
                      </a:r>
                      <a:endParaRPr lang="en-US" altLang="ko-KR" sz="20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/>
                        <a:t>평가내용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1" dirty="0"/>
                        <a:t>중간고사 이후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1~4</a:t>
                      </a:r>
                      <a:r>
                        <a:rPr lang="ko-KR" altLang="en-US" sz="2000" dirty="0"/>
                        <a:t>명까지 자유롭게 팀을 만들어 웹 애플리케이션 </a:t>
                      </a:r>
                      <a:r>
                        <a:rPr lang="ko-KR" altLang="en-US" sz="2000" b="1" dirty="0"/>
                        <a:t>개발 프로젝트를 계획하여 발표</a:t>
                      </a:r>
                      <a:endParaRPr lang="en-US" altLang="ko-KR" sz="2000" b="1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실제 개발 일정을 고려하여 교수와 조정 및 협의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1" dirty="0"/>
                        <a:t>기말고사 </a:t>
                      </a:r>
                      <a:r>
                        <a:rPr lang="en-US" altLang="ko-KR" sz="2000" b="1" dirty="0"/>
                        <a:t>1</a:t>
                      </a:r>
                      <a:r>
                        <a:rPr lang="ko-KR" altLang="en-US" sz="2000" b="1" dirty="0"/>
                        <a:t>주 전</a:t>
                      </a:r>
                      <a:r>
                        <a:rPr lang="ko-KR" altLang="en-US" sz="2000" dirty="0"/>
                        <a:t>에 </a:t>
                      </a:r>
                      <a:r>
                        <a:rPr lang="ko-KR" altLang="en-US" sz="2000" b="1" dirty="0"/>
                        <a:t>완성된 결과물 발표</a:t>
                      </a:r>
                      <a:endParaRPr lang="en-US" altLang="ko-KR" sz="2000" b="1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1" dirty="0"/>
                        <a:t>미완성</a:t>
                      </a:r>
                      <a:r>
                        <a:rPr lang="ko-KR" altLang="en-US" sz="2000" dirty="0"/>
                        <a:t>이더라도 </a:t>
                      </a:r>
                      <a:r>
                        <a:rPr lang="ko-KR" altLang="en-US" sz="2000" b="1" dirty="0"/>
                        <a:t>현재까지의 진척상황</a:t>
                      </a:r>
                      <a:r>
                        <a:rPr lang="ko-KR" altLang="en-US" sz="2000" dirty="0"/>
                        <a:t>에 대해 발표하여 점수를 평가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30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9784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141</Words>
  <Application>Microsoft Office PowerPoint</Application>
  <PresentationFormat>화면 슬라이드 쇼(4:3)</PresentationFormat>
  <Paragraphs>29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김태현</cp:lastModifiedBy>
  <cp:revision>698</cp:revision>
  <dcterms:created xsi:type="dcterms:W3CDTF">2007-11-27T23:54:21Z</dcterms:created>
  <dcterms:modified xsi:type="dcterms:W3CDTF">2023-09-05T08:11:49Z</dcterms:modified>
  <cp:version/>
</cp:coreProperties>
</file>