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226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766" r:id="rId11"/>
    <p:sldId id="76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885" r:id="rId27"/>
    <p:sldId id="886" r:id="rId28"/>
    <p:sldId id="930" r:id="rId29"/>
    <p:sldId id="931" r:id="rId30"/>
    <p:sldId id="932" r:id="rId31"/>
    <p:sldId id="933" r:id="rId32"/>
    <p:sldId id="890" r:id="rId33"/>
    <p:sldId id="934" r:id="rId34"/>
    <p:sldId id="935" r:id="rId35"/>
    <p:sldId id="936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45" r:id="rId45"/>
    <p:sldId id="87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>
        <p:scale>
          <a:sx n="90" d="100"/>
          <a:sy n="90" d="100"/>
        </p:scale>
        <p:origin x="-1920" y="-84"/>
      </p:cViewPr>
      <p:guideLst>
        <p:guide orient="horz" pos="2159"/>
        <p:guide pos="2879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2.xml"  /><Relationship Id="rId50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5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&lt;6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합리적인 사고, 반복문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기본 원리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그림을 통한 사이클 이해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8687" y="1418696"/>
            <a:ext cx="3286125" cy="277177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337" y="4170891"/>
            <a:ext cx="83153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기본 코드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문을 이용하여 5번의 반복으로 ‘javascript’를 5번 출력하는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‘for.js’라는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8104" y="2425944"/>
            <a:ext cx="7307792" cy="412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기본 코드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반복문을 사용하지 않고 구현하면 다음과 같은 과정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205037"/>
            <a:ext cx="8258174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별표 10개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문을 이용하여 별표를 일렬로 10개 출력하는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4638" y="2035893"/>
            <a:ext cx="6054723" cy="4623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2의 배수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문을 이용하여 1부터 100 사이의 수 중에 2의 배수만 출력하는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6346" y="2038349"/>
            <a:ext cx="6091307" cy="481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1부터 10까지의 합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문을 이용하여 1부터 10까지의 합을 출력하는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457200" y="2087562"/>
            <a:ext cx="8229600" cy="3923770"/>
            <a:chOff x="457200" y="2214562"/>
            <a:chExt cx="8229600" cy="3923770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57200" y="2214562"/>
              <a:ext cx="8229600" cy="2428875"/>
            </a:xfrm>
            <a:prstGeom prst="rect">
              <a:avLst/>
            </a:prstGeom>
          </p:spPr>
        </p:pic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200" y="4614333"/>
              <a:ext cx="8229600" cy="1524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구구단 2단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구구단은 반복문의 로직을 이용하여 구구단 2단 출력 코드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996" y="2030064"/>
            <a:ext cx="6586008" cy="4732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사용자로부터 입력받은 구구단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단수를 사용자로부터 입력받아 원하는 구구단을 출력하는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rcRect r="23720"/>
          <a:stretch>
            <a:fillRect/>
          </a:stretch>
        </p:blipFill>
        <p:spPr>
          <a:xfrm>
            <a:off x="346746" y="2033737"/>
            <a:ext cx="5685949" cy="4260647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rcRect r="66670"/>
          <a:stretch>
            <a:fillRect/>
          </a:stretch>
        </p:blipFill>
        <p:spPr>
          <a:xfrm>
            <a:off x="6109037" y="2040255"/>
            <a:ext cx="2481792" cy="4028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배터리 충전 상태 출력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스마트폰 배터리를 충전하는 코드를 작성하여 현재 충전량을 표시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100%가 넘어가면 ‘충전이 완료되었습니다.’라고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t="7180" b="7630"/>
          <a:stretch>
            <a:fillRect/>
          </a:stretch>
        </p:blipFill>
        <p:spPr>
          <a:xfrm>
            <a:off x="1013883" y="2546141"/>
            <a:ext cx="5428948" cy="153276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5465" y="4412900"/>
            <a:ext cx="4285433" cy="1797117"/>
          </a:xfrm>
          <a:prstGeom prst="rect">
            <a:avLst/>
          </a:prstGeom>
        </p:spPr>
      </p:pic>
      <p:grpSp>
        <p:nvGrpSpPr>
          <p:cNvPr id="40" name=""/>
          <p:cNvGrpSpPr/>
          <p:nvPr/>
        </p:nvGrpSpPr>
        <p:grpSpPr>
          <a:xfrm rot="0">
            <a:off x="6501074" y="2442693"/>
            <a:ext cx="2171177" cy="3739896"/>
            <a:chOff x="5300662" y="4368573"/>
            <a:chExt cx="2543175" cy="4380669"/>
          </a:xfrm>
        </p:grpSpPr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00662" y="6596592"/>
              <a:ext cx="2543175" cy="2152650"/>
            </a:xfrm>
            <a:prstGeom prst="rect">
              <a:avLst/>
            </a:prstGeom>
          </p:spPr>
        </p:pic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5"/>
            <a:srcRect r="41720"/>
            <a:stretch>
              <a:fillRect/>
            </a:stretch>
          </p:blipFill>
          <p:spPr>
            <a:xfrm>
              <a:off x="5325836" y="4368573"/>
              <a:ext cx="2509155" cy="23336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구성 요소 생략 가능(무한 반복)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 시작 시 초기문과 증감문 생략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6" y="2085975"/>
            <a:ext cx="8239125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반복문에 대해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for 문의 사용 원리를 이해하고 코드를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while 문의 사용 원리를 이해하고 코드를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break 문과 continue 문의 사용 원리를 이해하고 코드를 작성한다.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반복문을 이용한 배열의 핸들링을 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중첩된 반복문의 구조를 이해하고 코드를 작성한다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구성 요소 생략 가능(무한 반복)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문에서 모든 구성 요소가 생략되는 경우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2916" y="2178924"/>
            <a:ext cx="6498168" cy="4405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반복문을 이용한 배열 핸들링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new 연산자를 통한 Array( ) 객체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[ ]을 통한 간단하게 배열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025649"/>
            <a:ext cx="8239125" cy="121920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912" y="4159249"/>
            <a:ext cx="8258174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반복문을 이용한 배열 핸들링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배열을 생성하고 각 배열의 요소를 가져오는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172229"/>
            <a:ext cx="8239125" cy="395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032448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배열의 데이터 동적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앞서 작성했던 코드의 배열에 두 개의 데이터를 동적으로 추가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4572000" y="1463803"/>
            <a:ext cx="4272492" cy="5162292"/>
            <a:chOff x="442912" y="2057400"/>
            <a:chExt cx="5584825" cy="6747934"/>
          </a:xfrm>
        </p:grpSpPr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2"/>
            <a:srcRect r="32410"/>
            <a:stretch>
              <a:fillRect/>
            </a:stretch>
          </p:blipFill>
          <p:spPr>
            <a:xfrm>
              <a:off x="457200" y="2057400"/>
              <a:ext cx="5562599" cy="2743200"/>
            </a:xfrm>
            <a:prstGeom prst="rect">
              <a:avLst/>
            </a:prstGeom>
          </p:spPr>
        </p:pic>
        <p:pic>
          <p:nvPicPr>
            <p:cNvPr id="47" name=""/>
            <p:cNvPicPr>
              <a:picLocks noChangeAspect="1"/>
            </p:cNvPicPr>
            <p:nvPr/>
          </p:nvPicPr>
          <p:blipFill rotWithShape="1">
            <a:blip r:embed="rId3"/>
            <a:srcRect t="2440" r="32060"/>
            <a:stretch>
              <a:fillRect/>
            </a:stretch>
          </p:blipFill>
          <p:spPr>
            <a:xfrm>
              <a:off x="442912" y="4567768"/>
              <a:ext cx="5584825" cy="4237566"/>
            </a:xfrm>
            <a:prstGeom prst="rect">
              <a:avLst/>
            </a:prstGeom>
          </p:spPr>
        </p:pic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1815" y="2370517"/>
            <a:ext cx="2441077" cy="423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while 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while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while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 조건을 주고 그 조건이 만족하면 계속 반복 수행하도록 하는 구조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137" y="2424112"/>
            <a:ext cx="61817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while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1월부터 12월까지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for 문을 이용하여 1월부터 12월까지 작성했던 출력 코드를 while 문으로 변경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9008" y="2152649"/>
            <a:ext cx="4248150" cy="25527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8178" y="2172757"/>
            <a:ext cx="1962138" cy="448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while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for 문의 관점으로 본 while 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결국 사용 방법만 약간의 차이가 있을 뿐 구성 요소들은 동일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287" y="2561166"/>
            <a:ext cx="7591425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while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1부터 10까지의 합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while 문을 사용하여 1부터 10까지의 합을 출력하는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245" y="2068123"/>
            <a:ext cx="7665507" cy="4288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while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사용자로부터 입력받은 구구단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while 문을 사용하여 사용자로부터 입력받은 단수를 구구단으로 출력하는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987352" y="2006979"/>
            <a:ext cx="4843078" cy="4743450"/>
            <a:chOff x="419100" y="2266950"/>
            <a:chExt cx="5556248" cy="5441950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rcRect r="33030"/>
            <a:stretch>
              <a:fillRect/>
            </a:stretch>
          </p:blipFill>
          <p:spPr>
            <a:xfrm>
              <a:off x="438150" y="2266950"/>
              <a:ext cx="5537198" cy="2324100"/>
            </a:xfrm>
            <a:prstGeom prst="rect">
              <a:avLst/>
            </a:prstGeom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3"/>
            <a:srcRect r="32350"/>
            <a:stretch>
              <a:fillRect/>
            </a:stretch>
          </p:blipFill>
          <p:spPr>
            <a:xfrm>
              <a:off x="419100" y="4356100"/>
              <a:ext cx="5554134" cy="3352800"/>
            </a:xfrm>
            <a:prstGeom prst="rect">
              <a:avLst/>
            </a:prstGeom>
          </p:spPr>
        </p:pic>
      </p:grp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16086" y="2895300"/>
            <a:ext cx="1926161" cy="394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실습 환경 설정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반복문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for 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while 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고스톱(break 문과 continue 문)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고스톱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(break 문과 continue 문)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멈추거나 계속하거나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고스톱 </a:t>
            </a:r>
            <a:r>
              <a:rPr lang="en-US" altLang="ko-KR"/>
              <a:t>:</a:t>
            </a:r>
            <a:r>
              <a:rPr lang="ko-KR" altLang="en-US"/>
              <a:t> 나의 패와 상대의 패를 읽어서 ‘고(go)’를 하거나 ‘스톱(stop)’을 하는 게임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continue와 break의 의미가 각각 ‘고(go)’, ‘스톱(stop)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continue 명령은 계속하라는 뜻이고, break는 멈추라는 뜻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1758" y="2793999"/>
            <a:ext cx="4500483" cy="3899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반복문을 빠져나오는 break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반복 조건을 만족하더라도 어떤 특정 조건에서 반복문을 빠져나오게 할 수 있는 방법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537" y="2332566"/>
            <a:ext cx="5114925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반복문을 빠져나오는 break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보통 무한 반복의 상황에서 특정 시점에 반복문을 빠져나오기 위한 방법으로 사용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rcRect r="35530"/>
          <a:stretch>
            <a:fillRect/>
          </a:stretch>
        </p:blipFill>
        <p:spPr>
          <a:xfrm>
            <a:off x="387879" y="2225145"/>
            <a:ext cx="5299075" cy="4333875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0196" y="2751666"/>
            <a:ext cx="294322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다음 반복으로 넘어가는 continue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반복을 수행하는 중에 생략하고 넘어가고 싶은 부분이 있을 때 사용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762" y="2394479"/>
            <a:ext cx="5324475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다음 반복으로 넘어가는 continue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1부터 10까지의 범위에서 홀수만 출력하는 코드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rcRect r="36140"/>
          <a:stretch>
            <a:fillRect/>
          </a:stretch>
        </p:blipFill>
        <p:spPr>
          <a:xfrm>
            <a:off x="457200" y="2288115"/>
            <a:ext cx="5255683" cy="401955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rcRect r="65820"/>
          <a:stretch>
            <a:fillRect/>
          </a:stretch>
        </p:blipFill>
        <p:spPr>
          <a:xfrm>
            <a:off x="5876925" y="3429000"/>
            <a:ext cx="2819399" cy="283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삼항 연산자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삼항 연산자 ‘?’의 오른쪽에 break 문 및 continue 문은 사용 불가</a:t>
            </a:r>
            <a:endParaRPr lang="ko-KR" altLang="en-US"/>
          </a:p>
          <a:p>
            <a:pPr marL="628650" lvl="3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grpSp>
        <p:nvGrpSpPr>
          <p:cNvPr id="36" name=""/>
          <p:cNvGrpSpPr/>
          <p:nvPr/>
        </p:nvGrpSpPr>
        <p:grpSpPr>
          <a:xfrm rot="0">
            <a:off x="733425" y="2650066"/>
            <a:ext cx="7696200" cy="2580216"/>
            <a:chOff x="733425" y="2724150"/>
            <a:chExt cx="7696200" cy="2580216"/>
          </a:xfrm>
        </p:grpSpPr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47712" y="2724150"/>
              <a:ext cx="7648574" cy="1409700"/>
            </a:xfrm>
            <a:prstGeom prst="rect">
              <a:avLst/>
            </a:prstGeom>
          </p:spPr>
        </p:pic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33425" y="3818466"/>
              <a:ext cx="7696200" cy="14859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반복문의 중첩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구구단 2단부터 9단까지 모두 출력하는 코드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568" y="2954859"/>
            <a:ext cx="5602197" cy="3720344"/>
          </a:xfrm>
          <a:prstGeom prst="rect">
            <a:avLst/>
          </a:prstGeom>
        </p:spPr>
      </p:pic>
      <p:grpSp>
        <p:nvGrpSpPr>
          <p:cNvPr id="38" name=""/>
          <p:cNvGrpSpPr/>
          <p:nvPr/>
        </p:nvGrpSpPr>
        <p:grpSpPr>
          <a:xfrm rot="0">
            <a:off x="6207325" y="1014679"/>
            <a:ext cx="2289451" cy="5545665"/>
            <a:chOff x="6311235" y="1014678"/>
            <a:chExt cx="2289451" cy="5545665"/>
          </a:xfrm>
        </p:grpSpPr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3"/>
            <a:srcRect r="63270"/>
            <a:stretch>
              <a:fillRect/>
            </a:stretch>
          </p:blipFill>
          <p:spPr>
            <a:xfrm>
              <a:off x="6311235" y="1014678"/>
              <a:ext cx="2289450" cy="1745946"/>
            </a:xfrm>
            <a:prstGeom prst="rect">
              <a:avLst/>
            </a:prstGeom>
          </p:spPr>
        </p:pic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4"/>
            <a:srcRect r="63470"/>
            <a:stretch>
              <a:fillRect/>
            </a:stretch>
          </p:blipFill>
          <p:spPr>
            <a:xfrm>
              <a:off x="6324367" y="2722147"/>
              <a:ext cx="2274218" cy="38381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반복문의 중첩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단(dan)을 기준으로 단수와 곱해지는 수(num)가 1부터 9까지 증가해야만 비로소 단(dan)이 1 증가하게 되는 로직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374900"/>
            <a:ext cx="8239125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지구의 자전과 공전으로 이중 반복문 이해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지구의 자전과 공전의 원리를 생각하면 이중 반복문 이해에 쉽다</a:t>
            </a:r>
            <a:r>
              <a:rPr lang="en-US" altLang="ko-KR"/>
              <a:t>.</a:t>
            </a:r>
            <a:endParaRPr lang="en-US" altLang="ko-KR"/>
          </a:p>
          <a:p>
            <a:pPr marL="628650" lvl="3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3087" y="2565399"/>
            <a:ext cx="545782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596524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레이블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구구단 전체를 출력하는 코드 기반으로 2단에서 5단까지만 출력하고, 6단부터는 출력되지 않도록 반복문을 빠져나가는 코드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6591" y="2585082"/>
            <a:ext cx="5491025" cy="40267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3532" y="1096192"/>
            <a:ext cx="2142266" cy="557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8774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레이블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레이블(label)은 특정 위치를 나타내는 식별자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사용 문법은 반복문 앞에 레이블 이름을 적고 콜론(:)으로 구분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5912" y="2316691"/>
            <a:ext cx="5972174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고스톱(break 문과 continue 문)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18774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레이블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앞서 작성한 코드에 레이블 추가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176" y="2243667"/>
            <a:ext cx="5294312" cy="384175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074" y="1142999"/>
            <a:ext cx="2200348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6</a:t>
            </a:r>
            <a:r>
              <a:rPr lang="ko-KR" altLang="en-US"/>
              <a:t>’이라고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6</a:t>
            </a:r>
            <a:r>
              <a:rPr lang="ko-KR" altLang="en-US"/>
              <a:t>’이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6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9067" y="4477971"/>
            <a:ext cx="3101034" cy="219119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0984" y="1979467"/>
            <a:ext cx="895350" cy="10287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3283" y="4424362"/>
            <a:ext cx="4583067" cy="2182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반복문을 사용하는 이유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‘javascript’라는 문장을 브라우저에 5번 출력하려면 어떻게 할 것인가?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반복문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271712"/>
            <a:ext cx="8201025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for 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for 문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기본 원리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f한 문장 안에서 많은 일을 처리할 수 있도록 구성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반복 조건 검사 문장 외에도 변수의 초기문과 증가 감소를 실행하는 증감문 문장이 두 개 더 포함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for 문의 초기문은 변수를 초기화하고, 조건문을 검사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조건문이 만족한다면(true) 중괄호 { } 안으로 진입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조건문이 만족하지 않는다면(false) 한 번도 반복을 수행하지 못하고 종료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2287" y="2799291"/>
            <a:ext cx="3019425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708</ep:Words>
  <ep:PresentationFormat>화면 슬라이드 쇼(4:3)</ep:PresentationFormat>
  <ep:Paragraphs>142</ep:Paragraphs>
  <ep:Slides>43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반복문</vt:lpstr>
      <vt:lpstr>슬라이드 8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3. for 문</vt:lpstr>
      <vt:lpstr>슬라이드 24</vt:lpstr>
      <vt:lpstr>4. while 문</vt:lpstr>
      <vt:lpstr>4. while 문</vt:lpstr>
      <vt:lpstr>4. while 문</vt:lpstr>
      <vt:lpstr>4. while 문</vt:lpstr>
      <vt:lpstr>4. while 문</vt:lpstr>
      <vt:lpstr>슬라이드 30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5. 고스톱(break 문과 continue 문)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user</cp:lastModifiedBy>
  <dcterms:modified xsi:type="dcterms:W3CDTF">2023-07-05T07:00:40.298</dcterms:modified>
  <cp:revision>961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