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2"/>
  </p:notesMasterIdLst>
  <p:sldIdLst>
    <p:sldId id="259" r:id="rId2"/>
    <p:sldId id="308" r:id="rId3"/>
    <p:sldId id="392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8" r:id="rId14"/>
    <p:sldId id="339" r:id="rId15"/>
    <p:sldId id="393" r:id="rId16"/>
    <p:sldId id="340" r:id="rId17"/>
    <p:sldId id="341" r:id="rId18"/>
    <p:sldId id="344" r:id="rId19"/>
    <p:sldId id="342" r:id="rId20"/>
    <p:sldId id="343" r:id="rId21"/>
    <p:sldId id="345" r:id="rId22"/>
    <p:sldId id="346" r:id="rId23"/>
    <p:sldId id="348" r:id="rId24"/>
    <p:sldId id="347" r:id="rId25"/>
    <p:sldId id="349" r:id="rId26"/>
    <p:sldId id="352" r:id="rId27"/>
    <p:sldId id="353" r:id="rId28"/>
    <p:sldId id="354" r:id="rId29"/>
    <p:sldId id="355" r:id="rId30"/>
    <p:sldId id="357" r:id="rId31"/>
    <p:sldId id="358" r:id="rId32"/>
    <p:sldId id="395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98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97" r:id="rId51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11" autoAdjust="0"/>
    <p:restoredTop sz="92364" autoAdjust="0"/>
  </p:normalViewPr>
  <p:slideViewPr>
    <p:cSldViewPr>
      <p:cViewPr varScale="1">
        <p:scale>
          <a:sx n="111" d="100"/>
          <a:sy n="111" d="100"/>
        </p:scale>
        <p:origin x="63" y="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35"/>
    </p:cViewPr>
  </p:sorterViewPr>
  <p:notesViewPr>
    <p:cSldViewPr>
      <p:cViewPr varScale="1">
        <p:scale>
          <a:sx n="82" d="100"/>
          <a:sy n="82" d="100"/>
        </p:scale>
        <p:origin x="-151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세종" userId="730af7b6-ff05-47d1-891e-d0df27f30cd9" providerId="ADAL" clId="{0D94BF09-8871-448B-86BF-9018C3E4CBAB}"/>
    <pc:docChg chg="modSld">
      <pc:chgData name="오세종" userId="730af7b6-ff05-47d1-891e-d0df27f30cd9" providerId="ADAL" clId="{0D94BF09-8871-448B-86BF-9018C3E4CBAB}" dt="2023-02-24T08:22:57.527" v="5" actId="164"/>
      <pc:docMkLst>
        <pc:docMk/>
      </pc:docMkLst>
    </pc:docChg>
  </pc:docChgLst>
  <pc:docChgLst>
    <pc:chgData name=" 오세종" userId="730af7b6-ff05-47d1-891e-d0df27f30cd9" providerId="ADAL" clId="{BEFA5800-A9B1-425F-BA41-99617F16C442}"/>
    <pc:docChg chg="undo custSel addSld delSld modSld sldOrd">
      <pc:chgData name=" 오세종" userId="730af7b6-ff05-47d1-891e-d0df27f30cd9" providerId="ADAL" clId="{BEFA5800-A9B1-425F-BA41-99617F16C442}" dt="2023-03-02T12:38:57.123" v="6280" actId="1076"/>
      <pc:docMkLst>
        <pc:docMk/>
      </pc:docMkLst>
      <pc:sldChg chg="modSp">
        <pc:chgData name=" 오세종" userId="730af7b6-ff05-47d1-891e-d0df27f30cd9" providerId="ADAL" clId="{BEFA5800-A9B1-425F-BA41-99617F16C442}" dt="2023-03-01T03:34:23.904" v="1" actId="20577"/>
        <pc:sldMkLst>
          <pc:docMk/>
          <pc:sldMk cId="0" sldId="259"/>
        </pc:sldMkLst>
        <pc:spChg chg="mod">
          <ac:chgData name=" 오세종" userId="730af7b6-ff05-47d1-891e-d0df27f30cd9" providerId="ADAL" clId="{BEFA5800-A9B1-425F-BA41-99617F16C442}" dt="2023-03-01T03:34:21.765" v="0" actId="20577"/>
          <ac:spMkLst>
            <pc:docMk/>
            <pc:sldMk cId="0" sldId="259"/>
            <ac:spMk id="13" creationId="{00000000-0000-0000-0000-000000000000}"/>
          </ac:spMkLst>
        </pc:spChg>
        <pc:spChg chg="mod">
          <ac:chgData name=" 오세종" userId="730af7b6-ff05-47d1-891e-d0df27f30cd9" providerId="ADAL" clId="{BEFA5800-A9B1-425F-BA41-99617F16C442}" dt="2023-03-01T03:34:23.904" v="1" actId="20577"/>
          <ac:spMkLst>
            <pc:docMk/>
            <pc:sldMk cId="0" sldId="259"/>
            <ac:spMk id="4098" creationId="{00000000-0000-0000-0000-000000000000}"/>
          </ac:spMkLst>
        </pc:spChg>
      </pc:sldChg>
      <pc:sldChg chg="modSp">
        <pc:chgData name=" 오세종" userId="730af7b6-ff05-47d1-891e-d0df27f30cd9" providerId="ADAL" clId="{BEFA5800-A9B1-425F-BA41-99617F16C442}" dt="2023-03-01T03:35:56.650" v="67"/>
        <pc:sldMkLst>
          <pc:docMk/>
          <pc:sldMk cId="782926845" sldId="308"/>
        </pc:sldMkLst>
        <pc:spChg chg="mod">
          <ac:chgData name=" 오세종" userId="730af7b6-ff05-47d1-891e-d0df27f30cd9" providerId="ADAL" clId="{BEFA5800-A9B1-425F-BA41-99617F16C442}" dt="2023-03-01T03:35:56.650" v="67"/>
          <ac:spMkLst>
            <pc:docMk/>
            <pc:sldMk cId="782926845" sldId="308"/>
            <ac:spMk id="3" creationId="{73FBD548-AE89-4AD8-98E8-A1822895ED7A}"/>
          </ac:spMkLst>
        </pc:spChg>
      </pc:sldChg>
      <pc:sldChg chg="del">
        <pc:chgData name=" 오세종" userId="730af7b6-ff05-47d1-891e-d0df27f30cd9" providerId="ADAL" clId="{BEFA5800-A9B1-425F-BA41-99617F16C442}" dt="2023-03-01T03:34:40.170" v="2" actId="2696"/>
        <pc:sldMkLst>
          <pc:docMk/>
          <pc:sldMk cId="332798727" sldId="309"/>
        </pc:sldMkLst>
      </pc:sldChg>
      <pc:sldChg chg="del">
        <pc:chgData name=" 오세종" userId="730af7b6-ff05-47d1-891e-d0df27f30cd9" providerId="ADAL" clId="{BEFA5800-A9B1-425F-BA41-99617F16C442}" dt="2023-03-01T03:34:40.195" v="3" actId="2696"/>
        <pc:sldMkLst>
          <pc:docMk/>
          <pc:sldMk cId="2952511221" sldId="310"/>
        </pc:sldMkLst>
      </pc:sldChg>
      <pc:sldChg chg="del">
        <pc:chgData name=" 오세종" userId="730af7b6-ff05-47d1-891e-d0df27f30cd9" providerId="ADAL" clId="{BEFA5800-A9B1-425F-BA41-99617F16C442}" dt="2023-03-01T03:34:40.215" v="4" actId="2696"/>
        <pc:sldMkLst>
          <pc:docMk/>
          <pc:sldMk cId="2778529005" sldId="311"/>
        </pc:sldMkLst>
      </pc:sldChg>
      <pc:sldChg chg="del ord">
        <pc:chgData name=" 오세종" userId="730af7b6-ff05-47d1-891e-d0df27f30cd9" providerId="ADAL" clId="{BEFA5800-A9B1-425F-BA41-99617F16C442}" dt="2023-03-01T05:03:04.179" v="2744" actId="2696"/>
        <pc:sldMkLst>
          <pc:docMk/>
          <pc:sldMk cId="4006518333" sldId="312"/>
        </pc:sldMkLst>
      </pc:sldChg>
      <pc:sldChg chg="del">
        <pc:chgData name=" 오세종" userId="730af7b6-ff05-47d1-891e-d0df27f30cd9" providerId="ADAL" clId="{BEFA5800-A9B1-425F-BA41-99617F16C442}" dt="2023-03-01T03:34:59.937" v="5" actId="2696"/>
        <pc:sldMkLst>
          <pc:docMk/>
          <pc:sldMk cId="4042035242" sldId="313"/>
        </pc:sldMkLst>
      </pc:sldChg>
      <pc:sldChg chg="del">
        <pc:chgData name=" 오세종" userId="730af7b6-ff05-47d1-891e-d0df27f30cd9" providerId="ADAL" clId="{BEFA5800-A9B1-425F-BA41-99617F16C442}" dt="2023-03-01T03:34:59.958" v="6" actId="2696"/>
        <pc:sldMkLst>
          <pc:docMk/>
          <pc:sldMk cId="4064069799" sldId="314"/>
        </pc:sldMkLst>
      </pc:sldChg>
      <pc:sldChg chg="del">
        <pc:chgData name=" 오세종" userId="730af7b6-ff05-47d1-891e-d0df27f30cd9" providerId="ADAL" clId="{BEFA5800-A9B1-425F-BA41-99617F16C442}" dt="2023-03-01T03:34:59.968" v="7" actId="2696"/>
        <pc:sldMkLst>
          <pc:docMk/>
          <pc:sldMk cId="2105079797" sldId="315"/>
        </pc:sldMkLst>
      </pc:sldChg>
      <pc:sldChg chg="del">
        <pc:chgData name=" 오세종" userId="730af7b6-ff05-47d1-891e-d0df27f30cd9" providerId="ADAL" clId="{BEFA5800-A9B1-425F-BA41-99617F16C442}" dt="2023-03-01T03:34:59.999" v="8" actId="2696"/>
        <pc:sldMkLst>
          <pc:docMk/>
          <pc:sldMk cId="923500066" sldId="316"/>
        </pc:sldMkLst>
      </pc:sldChg>
      <pc:sldChg chg="del">
        <pc:chgData name=" 오세종" userId="730af7b6-ff05-47d1-891e-d0df27f30cd9" providerId="ADAL" clId="{BEFA5800-A9B1-425F-BA41-99617F16C442}" dt="2023-03-01T03:35:00.020" v="9" actId="2696"/>
        <pc:sldMkLst>
          <pc:docMk/>
          <pc:sldMk cId="1815625621" sldId="317"/>
        </pc:sldMkLst>
      </pc:sldChg>
      <pc:sldChg chg="del">
        <pc:chgData name=" 오세종" userId="730af7b6-ff05-47d1-891e-d0df27f30cd9" providerId="ADAL" clId="{BEFA5800-A9B1-425F-BA41-99617F16C442}" dt="2023-03-01T03:35:00.038" v="10" actId="2696"/>
        <pc:sldMkLst>
          <pc:docMk/>
          <pc:sldMk cId="1945237894" sldId="318"/>
        </pc:sldMkLst>
      </pc:sldChg>
      <pc:sldChg chg="del">
        <pc:chgData name=" 오세종" userId="730af7b6-ff05-47d1-891e-d0df27f30cd9" providerId="ADAL" clId="{BEFA5800-A9B1-425F-BA41-99617F16C442}" dt="2023-03-01T03:35:00.060" v="11" actId="2696"/>
        <pc:sldMkLst>
          <pc:docMk/>
          <pc:sldMk cId="2818477342" sldId="319"/>
        </pc:sldMkLst>
      </pc:sldChg>
      <pc:sldChg chg="del">
        <pc:chgData name=" 오세종" userId="730af7b6-ff05-47d1-891e-d0df27f30cd9" providerId="ADAL" clId="{BEFA5800-A9B1-425F-BA41-99617F16C442}" dt="2023-03-01T03:35:00.070" v="12" actId="2696"/>
        <pc:sldMkLst>
          <pc:docMk/>
          <pc:sldMk cId="1338204824" sldId="320"/>
        </pc:sldMkLst>
      </pc:sldChg>
      <pc:sldChg chg="del">
        <pc:chgData name=" 오세종" userId="730af7b6-ff05-47d1-891e-d0df27f30cd9" providerId="ADAL" clId="{BEFA5800-A9B1-425F-BA41-99617F16C442}" dt="2023-03-01T03:35:00.090" v="13" actId="2696"/>
        <pc:sldMkLst>
          <pc:docMk/>
          <pc:sldMk cId="2980254159" sldId="321"/>
        </pc:sldMkLst>
      </pc:sldChg>
      <pc:sldChg chg="del">
        <pc:chgData name=" 오세종" userId="730af7b6-ff05-47d1-891e-d0df27f30cd9" providerId="ADAL" clId="{BEFA5800-A9B1-425F-BA41-99617F16C442}" dt="2023-03-01T03:35:08.964" v="14" actId="2696"/>
        <pc:sldMkLst>
          <pc:docMk/>
          <pc:sldMk cId="203200873" sldId="322"/>
        </pc:sldMkLst>
      </pc:sldChg>
      <pc:sldChg chg="del">
        <pc:chgData name=" 오세종" userId="730af7b6-ff05-47d1-891e-d0df27f30cd9" providerId="ADAL" clId="{BEFA5800-A9B1-425F-BA41-99617F16C442}" dt="2023-03-01T03:35:08.985" v="15" actId="2696"/>
        <pc:sldMkLst>
          <pc:docMk/>
          <pc:sldMk cId="1572234665" sldId="323"/>
        </pc:sldMkLst>
      </pc:sldChg>
      <pc:sldChg chg="del">
        <pc:chgData name=" 오세종" userId="730af7b6-ff05-47d1-891e-d0df27f30cd9" providerId="ADAL" clId="{BEFA5800-A9B1-425F-BA41-99617F16C442}" dt="2023-03-01T03:35:08.997" v="16" actId="2696"/>
        <pc:sldMkLst>
          <pc:docMk/>
          <pc:sldMk cId="3314268102" sldId="324"/>
        </pc:sldMkLst>
      </pc:sldChg>
      <pc:sldChg chg="del">
        <pc:chgData name=" 오세종" userId="730af7b6-ff05-47d1-891e-d0df27f30cd9" providerId="ADAL" clId="{BEFA5800-A9B1-425F-BA41-99617F16C442}" dt="2023-03-01T03:35:09.014" v="17" actId="2696"/>
        <pc:sldMkLst>
          <pc:docMk/>
          <pc:sldMk cId="578905681" sldId="325"/>
        </pc:sldMkLst>
      </pc:sldChg>
      <pc:sldChg chg="del">
        <pc:chgData name=" 오세종" userId="730af7b6-ff05-47d1-891e-d0df27f30cd9" providerId="ADAL" clId="{BEFA5800-A9B1-425F-BA41-99617F16C442}" dt="2023-03-01T03:35:09.025" v="18" actId="2696"/>
        <pc:sldMkLst>
          <pc:docMk/>
          <pc:sldMk cId="2124598137" sldId="326"/>
        </pc:sldMkLst>
      </pc:sldChg>
      <pc:sldChg chg="del">
        <pc:chgData name=" 오세종" userId="730af7b6-ff05-47d1-891e-d0df27f30cd9" providerId="ADAL" clId="{BEFA5800-A9B1-425F-BA41-99617F16C442}" dt="2023-03-01T05:03:05.884" v="2745" actId="2696"/>
        <pc:sldMkLst>
          <pc:docMk/>
          <pc:sldMk cId="504391914" sldId="327"/>
        </pc:sldMkLst>
      </pc:sldChg>
      <pc:sldChg chg="del">
        <pc:chgData name=" 오세종" userId="730af7b6-ff05-47d1-891e-d0df27f30cd9" providerId="ADAL" clId="{BEFA5800-A9B1-425F-BA41-99617F16C442}" dt="2023-03-01T03:35:19.576" v="19" actId="2696"/>
        <pc:sldMkLst>
          <pc:docMk/>
          <pc:sldMk cId="1067961995" sldId="328"/>
        </pc:sldMkLst>
      </pc:sldChg>
      <pc:sldChg chg="modSp add">
        <pc:chgData name=" 오세종" userId="730af7b6-ff05-47d1-891e-d0df27f30cd9" providerId="ADAL" clId="{BEFA5800-A9B1-425F-BA41-99617F16C442}" dt="2023-03-01T03:39:43.439" v="259"/>
        <pc:sldMkLst>
          <pc:docMk/>
          <pc:sldMk cId="1680468910" sldId="328"/>
        </pc:sldMkLst>
        <pc:spChg chg="mod">
          <ac:chgData name=" 오세종" userId="730af7b6-ff05-47d1-891e-d0df27f30cd9" providerId="ADAL" clId="{BEFA5800-A9B1-425F-BA41-99617F16C442}" dt="2023-03-01T03:36:22.247" v="79" actId="113"/>
          <ac:spMkLst>
            <pc:docMk/>
            <pc:sldMk cId="1680468910" sldId="328"/>
            <ac:spMk id="2" creationId="{4B5E17C3-92EB-4EAD-BE2D-816FA234D723}"/>
          </ac:spMkLst>
        </pc:spChg>
        <pc:spChg chg="mod">
          <ac:chgData name=" 오세종" userId="730af7b6-ff05-47d1-891e-d0df27f30cd9" providerId="ADAL" clId="{BEFA5800-A9B1-425F-BA41-99617F16C442}" dt="2023-03-01T03:39:43.439" v="259"/>
          <ac:spMkLst>
            <pc:docMk/>
            <pc:sldMk cId="1680468910" sldId="328"/>
            <ac:spMk id="3" creationId="{5C26195A-ADF4-4CA2-9676-002A0F2538A3}"/>
          </ac:spMkLst>
        </pc:spChg>
      </pc:sldChg>
      <pc:sldChg chg="addSp delSp modSp add">
        <pc:chgData name=" 오세종" userId="730af7b6-ff05-47d1-891e-d0df27f30cd9" providerId="ADAL" clId="{BEFA5800-A9B1-425F-BA41-99617F16C442}" dt="2023-03-01T03:41:51.073" v="449" actId="207"/>
        <pc:sldMkLst>
          <pc:docMk/>
          <pc:sldMk cId="2597085753" sldId="329"/>
        </pc:sldMkLst>
        <pc:spChg chg="mod">
          <ac:chgData name=" 오세종" userId="730af7b6-ff05-47d1-891e-d0df27f30cd9" providerId="ADAL" clId="{BEFA5800-A9B1-425F-BA41-99617F16C442}" dt="2023-03-01T03:36:27.227" v="80"/>
          <ac:spMkLst>
            <pc:docMk/>
            <pc:sldMk cId="2597085753" sldId="329"/>
            <ac:spMk id="2" creationId="{7806089C-79D1-405D-8366-EDCC1D629FB5}"/>
          </ac:spMkLst>
        </pc:spChg>
        <pc:spChg chg="add del">
          <ac:chgData name=" 오세종" userId="730af7b6-ff05-47d1-891e-d0df27f30cd9" providerId="ADAL" clId="{BEFA5800-A9B1-425F-BA41-99617F16C442}" dt="2023-03-01T03:40:04.722" v="261"/>
          <ac:spMkLst>
            <pc:docMk/>
            <pc:sldMk cId="2597085753" sldId="329"/>
            <ac:spMk id="5" creationId="{0BCF3AFA-6D72-4D56-8374-7DC7A6A12325}"/>
          </ac:spMkLst>
        </pc:spChg>
        <pc:spChg chg="add del">
          <ac:chgData name=" 오세종" userId="730af7b6-ff05-47d1-891e-d0df27f30cd9" providerId="ADAL" clId="{BEFA5800-A9B1-425F-BA41-99617F16C442}" dt="2023-03-01T03:40:04.722" v="261"/>
          <ac:spMkLst>
            <pc:docMk/>
            <pc:sldMk cId="2597085753" sldId="329"/>
            <ac:spMk id="7" creationId="{FDA5F4ED-CF0B-4493-8D70-C7E2DD175C1C}"/>
          </ac:spMkLst>
        </pc:spChg>
        <pc:spChg chg="add del">
          <ac:chgData name=" 오세종" userId="730af7b6-ff05-47d1-891e-d0df27f30cd9" providerId="ADAL" clId="{BEFA5800-A9B1-425F-BA41-99617F16C442}" dt="2023-03-01T03:40:04.722" v="261"/>
          <ac:spMkLst>
            <pc:docMk/>
            <pc:sldMk cId="2597085753" sldId="329"/>
            <ac:spMk id="8" creationId="{8A9AB664-F361-4A49-AD90-58A95516367B}"/>
          </ac:spMkLst>
        </pc:spChg>
        <pc:spChg chg="add mod">
          <ac:chgData name=" 오세종" userId="730af7b6-ff05-47d1-891e-d0df27f30cd9" providerId="ADAL" clId="{BEFA5800-A9B1-425F-BA41-99617F16C442}" dt="2023-03-01T03:40:11.033" v="292" actId="1035"/>
          <ac:spMkLst>
            <pc:docMk/>
            <pc:sldMk cId="2597085753" sldId="329"/>
            <ac:spMk id="10" creationId="{5EAB54C8-81F8-4E84-9D79-C1A426E9DAA0}"/>
          </ac:spMkLst>
        </pc:spChg>
        <pc:spChg chg="add mod">
          <ac:chgData name=" 오세종" userId="730af7b6-ff05-47d1-891e-d0df27f30cd9" providerId="ADAL" clId="{BEFA5800-A9B1-425F-BA41-99617F16C442}" dt="2023-03-01T03:40:11.033" v="292" actId="1035"/>
          <ac:spMkLst>
            <pc:docMk/>
            <pc:sldMk cId="2597085753" sldId="329"/>
            <ac:spMk id="12" creationId="{EF75AF05-2320-4231-914F-CDD80F6AF24E}"/>
          </ac:spMkLst>
        </pc:spChg>
        <pc:spChg chg="add mod">
          <ac:chgData name=" 오세종" userId="730af7b6-ff05-47d1-891e-d0df27f30cd9" providerId="ADAL" clId="{BEFA5800-A9B1-425F-BA41-99617F16C442}" dt="2023-03-01T03:40:11.033" v="292" actId="1035"/>
          <ac:spMkLst>
            <pc:docMk/>
            <pc:sldMk cId="2597085753" sldId="329"/>
            <ac:spMk id="13" creationId="{5B3968EA-9CAC-44E4-A7AA-06995243DAB3}"/>
          </ac:spMkLst>
        </pc:spChg>
        <pc:spChg chg="add mod">
          <ac:chgData name=" 오세종" userId="730af7b6-ff05-47d1-891e-d0df27f30cd9" providerId="ADAL" clId="{BEFA5800-A9B1-425F-BA41-99617F16C442}" dt="2023-03-01T03:41:51.073" v="449" actId="207"/>
          <ac:spMkLst>
            <pc:docMk/>
            <pc:sldMk cId="2597085753" sldId="329"/>
            <ac:spMk id="14" creationId="{F56D6CD0-6642-4951-8F9B-A4CA92E49027}"/>
          </ac:spMkLst>
        </pc:spChg>
        <pc:graphicFrameChg chg="add del">
          <ac:chgData name=" 오세종" userId="730af7b6-ff05-47d1-891e-d0df27f30cd9" providerId="ADAL" clId="{BEFA5800-A9B1-425F-BA41-99617F16C442}" dt="2023-03-01T03:40:04.722" v="261"/>
          <ac:graphicFrameMkLst>
            <pc:docMk/>
            <pc:sldMk cId="2597085753" sldId="329"/>
            <ac:graphicFrameMk id="4" creationId="{BA62F708-779A-4DED-89B2-3AEB1E30D273}"/>
          </ac:graphicFrameMkLst>
        </pc:graphicFrameChg>
        <pc:graphicFrameChg chg="add del">
          <ac:chgData name=" 오세종" userId="730af7b6-ff05-47d1-891e-d0df27f30cd9" providerId="ADAL" clId="{BEFA5800-A9B1-425F-BA41-99617F16C442}" dt="2023-03-01T03:40:04.722" v="261"/>
          <ac:graphicFrameMkLst>
            <pc:docMk/>
            <pc:sldMk cId="2597085753" sldId="329"/>
            <ac:graphicFrameMk id="6" creationId="{73AFF622-993D-4920-9457-2EF2D4453DB3}"/>
          </ac:graphicFrameMkLst>
        </pc:graphicFrameChg>
        <pc:graphicFrameChg chg="add mod">
          <ac:chgData name=" 오세종" userId="730af7b6-ff05-47d1-891e-d0df27f30cd9" providerId="ADAL" clId="{BEFA5800-A9B1-425F-BA41-99617F16C442}" dt="2023-03-01T03:40:11.033" v="292" actId="1035"/>
          <ac:graphicFrameMkLst>
            <pc:docMk/>
            <pc:sldMk cId="2597085753" sldId="329"/>
            <ac:graphicFrameMk id="9" creationId="{67A4F243-1002-4318-BA75-088A6508CFA1}"/>
          </ac:graphicFrameMkLst>
        </pc:graphicFrameChg>
        <pc:graphicFrameChg chg="add mod">
          <ac:chgData name=" 오세종" userId="730af7b6-ff05-47d1-891e-d0df27f30cd9" providerId="ADAL" clId="{BEFA5800-A9B1-425F-BA41-99617F16C442}" dt="2023-03-01T03:40:11.033" v="292" actId="1035"/>
          <ac:graphicFrameMkLst>
            <pc:docMk/>
            <pc:sldMk cId="2597085753" sldId="329"/>
            <ac:graphicFrameMk id="11" creationId="{CF637735-BD94-4D12-9ED6-6DBBC7985EBB}"/>
          </ac:graphicFrameMkLst>
        </pc:graphicFrameChg>
      </pc:sldChg>
      <pc:sldChg chg="del">
        <pc:chgData name=" 오세종" userId="730af7b6-ff05-47d1-891e-d0df27f30cd9" providerId="ADAL" clId="{BEFA5800-A9B1-425F-BA41-99617F16C442}" dt="2023-03-01T03:35:19.588" v="20" actId="2696"/>
        <pc:sldMkLst>
          <pc:docMk/>
          <pc:sldMk cId="3477869890" sldId="329"/>
        </pc:sldMkLst>
      </pc:sldChg>
      <pc:sldChg chg="addSp delSp modSp add">
        <pc:chgData name=" 오세종" userId="730af7b6-ff05-47d1-891e-d0df27f30cd9" providerId="ADAL" clId="{BEFA5800-A9B1-425F-BA41-99617F16C442}" dt="2023-03-01T03:46:30.250" v="654" actId="14100"/>
        <pc:sldMkLst>
          <pc:docMk/>
          <pc:sldMk cId="1313812121" sldId="330"/>
        </pc:sldMkLst>
        <pc:spChg chg="mod">
          <ac:chgData name=" 오세종" userId="730af7b6-ff05-47d1-891e-d0df27f30cd9" providerId="ADAL" clId="{BEFA5800-A9B1-425F-BA41-99617F16C442}" dt="2023-03-01T03:36:30.220" v="81"/>
          <ac:spMkLst>
            <pc:docMk/>
            <pc:sldMk cId="1313812121" sldId="330"/>
            <ac:spMk id="2" creationId="{1E7F2177-027A-47CC-9E48-39875258A3D0}"/>
          </ac:spMkLst>
        </pc:spChg>
        <pc:spChg chg="mod">
          <ac:chgData name=" 오세종" userId="730af7b6-ff05-47d1-891e-d0df27f30cd9" providerId="ADAL" clId="{BEFA5800-A9B1-425F-BA41-99617F16C442}" dt="2023-03-01T03:44:38.522" v="585" actId="20577"/>
          <ac:spMkLst>
            <pc:docMk/>
            <pc:sldMk cId="1313812121" sldId="330"/>
            <ac:spMk id="3" creationId="{98AF815D-1FE0-405E-BC37-0991B2F6702B}"/>
          </ac:spMkLst>
        </pc:spChg>
        <pc:spChg chg="add del">
          <ac:chgData name=" 오세종" userId="730af7b6-ff05-47d1-891e-d0df27f30cd9" providerId="ADAL" clId="{BEFA5800-A9B1-425F-BA41-99617F16C442}" dt="2023-03-01T03:44:56.873" v="587"/>
          <ac:spMkLst>
            <pc:docMk/>
            <pc:sldMk cId="1313812121" sldId="330"/>
            <ac:spMk id="5" creationId="{D37F9EE9-AD26-42E9-9DCB-ABC98768008B}"/>
          </ac:spMkLst>
        </pc:spChg>
        <pc:spChg chg="add del">
          <ac:chgData name=" 오세종" userId="730af7b6-ff05-47d1-891e-d0df27f30cd9" providerId="ADAL" clId="{BEFA5800-A9B1-425F-BA41-99617F16C442}" dt="2023-03-01T03:44:56.873" v="587"/>
          <ac:spMkLst>
            <pc:docMk/>
            <pc:sldMk cId="1313812121" sldId="330"/>
            <ac:spMk id="6" creationId="{5B6A74C9-03B0-4C60-86E5-E66F17CC9B7F}"/>
          </ac:spMkLst>
        </pc:spChg>
        <pc:spChg chg="add del">
          <ac:chgData name=" 오세종" userId="730af7b6-ff05-47d1-891e-d0df27f30cd9" providerId="ADAL" clId="{BEFA5800-A9B1-425F-BA41-99617F16C442}" dt="2023-03-01T03:44:56.873" v="587"/>
          <ac:spMkLst>
            <pc:docMk/>
            <pc:sldMk cId="1313812121" sldId="330"/>
            <ac:spMk id="7" creationId="{D65A3218-E0A2-463B-9951-1D1FCBA0444C}"/>
          </ac:spMkLst>
        </pc:spChg>
        <pc:spChg chg="add del">
          <ac:chgData name=" 오세종" userId="730af7b6-ff05-47d1-891e-d0df27f30cd9" providerId="ADAL" clId="{BEFA5800-A9B1-425F-BA41-99617F16C442}" dt="2023-03-01T03:44:56.873" v="587"/>
          <ac:spMkLst>
            <pc:docMk/>
            <pc:sldMk cId="1313812121" sldId="330"/>
            <ac:spMk id="8" creationId="{A56B6D24-21DF-4617-9841-1DF425186518}"/>
          </ac:spMkLst>
        </pc:spChg>
        <pc:spChg chg="add del">
          <ac:chgData name=" 오세종" userId="730af7b6-ff05-47d1-891e-d0df27f30cd9" providerId="ADAL" clId="{BEFA5800-A9B1-425F-BA41-99617F16C442}" dt="2023-03-01T03:44:56.873" v="587"/>
          <ac:spMkLst>
            <pc:docMk/>
            <pc:sldMk cId="1313812121" sldId="330"/>
            <ac:spMk id="12" creationId="{14B4BD8A-DBC2-4ABA-9071-59E1164A93D6}"/>
          </ac:spMkLst>
        </pc:spChg>
        <pc:spChg chg="add del">
          <ac:chgData name=" 오세종" userId="730af7b6-ff05-47d1-891e-d0df27f30cd9" providerId="ADAL" clId="{BEFA5800-A9B1-425F-BA41-99617F16C442}" dt="2023-03-01T03:44:56.873" v="587"/>
          <ac:spMkLst>
            <pc:docMk/>
            <pc:sldMk cId="1313812121" sldId="330"/>
            <ac:spMk id="14" creationId="{0828668C-2274-4904-8808-D64B964C9A5F}"/>
          </ac:spMkLst>
        </pc:spChg>
        <pc:spChg chg="add del">
          <ac:chgData name=" 오세종" userId="730af7b6-ff05-47d1-891e-d0df27f30cd9" providerId="ADAL" clId="{BEFA5800-A9B1-425F-BA41-99617F16C442}" dt="2023-03-01T03:44:56.873" v="587"/>
          <ac:spMkLst>
            <pc:docMk/>
            <pc:sldMk cId="1313812121" sldId="330"/>
            <ac:spMk id="17" creationId="{740F355A-D0BB-4335-A26B-A9D3541CD2A0}"/>
          </ac:spMkLst>
        </pc:spChg>
        <pc:spChg chg="add del mod">
          <ac:chgData name=" 오세종" userId="730af7b6-ff05-47d1-891e-d0df27f30cd9" providerId="ADAL" clId="{BEFA5800-A9B1-425F-BA41-99617F16C442}" dt="2023-03-01T03:45:02.588" v="612" actId="478"/>
          <ac:spMkLst>
            <pc:docMk/>
            <pc:sldMk cId="1313812121" sldId="330"/>
            <ac:spMk id="19" creationId="{36B81692-27FC-437D-8A9F-D20184EA13C1}"/>
          </ac:spMkLst>
        </pc:spChg>
        <pc:spChg chg="add del mod">
          <ac:chgData name=" 오세종" userId="730af7b6-ff05-47d1-891e-d0df27f30cd9" providerId="ADAL" clId="{BEFA5800-A9B1-425F-BA41-99617F16C442}" dt="2023-03-01T03:45:02.588" v="612" actId="478"/>
          <ac:spMkLst>
            <pc:docMk/>
            <pc:sldMk cId="1313812121" sldId="330"/>
            <ac:spMk id="20" creationId="{592321FD-993D-49DE-8E30-2801CDDF4E42}"/>
          </ac:spMkLst>
        </pc:spChg>
        <pc:spChg chg="add del mod">
          <ac:chgData name=" 오세종" userId="730af7b6-ff05-47d1-891e-d0df27f30cd9" providerId="ADAL" clId="{BEFA5800-A9B1-425F-BA41-99617F16C442}" dt="2023-03-01T03:45:02.588" v="612" actId="478"/>
          <ac:spMkLst>
            <pc:docMk/>
            <pc:sldMk cId="1313812121" sldId="330"/>
            <ac:spMk id="21" creationId="{3EC5F5CB-5499-41EA-86B0-AE9F53F51AFE}"/>
          </ac:spMkLst>
        </pc:spChg>
        <pc:spChg chg="add del mod">
          <ac:chgData name=" 오세종" userId="730af7b6-ff05-47d1-891e-d0df27f30cd9" providerId="ADAL" clId="{BEFA5800-A9B1-425F-BA41-99617F16C442}" dt="2023-03-01T03:45:02.588" v="612" actId="478"/>
          <ac:spMkLst>
            <pc:docMk/>
            <pc:sldMk cId="1313812121" sldId="330"/>
            <ac:spMk id="22" creationId="{D9C58E77-57B9-49D0-8964-ABE0028842FC}"/>
          </ac:spMkLst>
        </pc:spChg>
        <pc:spChg chg="add del mod">
          <ac:chgData name=" 오세종" userId="730af7b6-ff05-47d1-891e-d0df27f30cd9" providerId="ADAL" clId="{BEFA5800-A9B1-425F-BA41-99617F16C442}" dt="2023-03-01T03:45:02.588" v="612" actId="478"/>
          <ac:spMkLst>
            <pc:docMk/>
            <pc:sldMk cId="1313812121" sldId="330"/>
            <ac:spMk id="26" creationId="{A913643C-508C-4345-9D6A-CE83CA54A3EF}"/>
          </ac:spMkLst>
        </pc:spChg>
        <pc:spChg chg="add del mod">
          <ac:chgData name=" 오세종" userId="730af7b6-ff05-47d1-891e-d0df27f30cd9" providerId="ADAL" clId="{BEFA5800-A9B1-425F-BA41-99617F16C442}" dt="2023-03-01T03:45:02.588" v="612" actId="478"/>
          <ac:spMkLst>
            <pc:docMk/>
            <pc:sldMk cId="1313812121" sldId="330"/>
            <ac:spMk id="28" creationId="{668F62D2-6CC6-48C5-B31B-A114771F31CE}"/>
          </ac:spMkLst>
        </pc:spChg>
        <pc:spChg chg="add del mod">
          <ac:chgData name=" 오세종" userId="730af7b6-ff05-47d1-891e-d0df27f30cd9" providerId="ADAL" clId="{BEFA5800-A9B1-425F-BA41-99617F16C442}" dt="2023-03-01T03:45:02.588" v="612" actId="478"/>
          <ac:spMkLst>
            <pc:docMk/>
            <pc:sldMk cId="1313812121" sldId="330"/>
            <ac:spMk id="31" creationId="{10E6EE52-B04A-473E-B319-955D9A612AA7}"/>
          </ac:spMkLst>
        </pc:spChg>
        <pc:spChg chg="add del">
          <ac:chgData name=" 오세종" userId="730af7b6-ff05-47d1-891e-d0df27f30cd9" providerId="ADAL" clId="{BEFA5800-A9B1-425F-BA41-99617F16C442}" dt="2023-03-01T03:45:43.958" v="614"/>
          <ac:spMkLst>
            <pc:docMk/>
            <pc:sldMk cId="1313812121" sldId="330"/>
            <ac:spMk id="33" creationId="{31365B2B-B6A2-4BFA-A290-2AF5C141440B}"/>
          </ac:spMkLst>
        </pc:spChg>
        <pc:spChg chg="add del">
          <ac:chgData name=" 오세종" userId="730af7b6-ff05-47d1-891e-d0df27f30cd9" providerId="ADAL" clId="{BEFA5800-A9B1-425F-BA41-99617F16C442}" dt="2023-03-01T03:45:43.958" v="614"/>
          <ac:spMkLst>
            <pc:docMk/>
            <pc:sldMk cId="1313812121" sldId="330"/>
            <ac:spMk id="34" creationId="{146D5164-34F7-4475-8F90-79F26DB84F4D}"/>
          </ac:spMkLst>
        </pc:spChg>
        <pc:spChg chg="add del">
          <ac:chgData name=" 오세종" userId="730af7b6-ff05-47d1-891e-d0df27f30cd9" providerId="ADAL" clId="{BEFA5800-A9B1-425F-BA41-99617F16C442}" dt="2023-03-01T03:45:43.958" v="614"/>
          <ac:spMkLst>
            <pc:docMk/>
            <pc:sldMk cId="1313812121" sldId="330"/>
            <ac:spMk id="35" creationId="{B6576920-0790-44C5-BD57-00465D4AF4D4}"/>
          </ac:spMkLst>
        </pc:spChg>
        <pc:spChg chg="add del">
          <ac:chgData name=" 오세종" userId="730af7b6-ff05-47d1-891e-d0df27f30cd9" providerId="ADAL" clId="{BEFA5800-A9B1-425F-BA41-99617F16C442}" dt="2023-03-01T03:45:43.958" v="614"/>
          <ac:spMkLst>
            <pc:docMk/>
            <pc:sldMk cId="1313812121" sldId="330"/>
            <ac:spMk id="36" creationId="{D7A4D429-C9E9-4EC6-9E22-4B0AB1C1DC84}"/>
          </ac:spMkLst>
        </pc:spChg>
        <pc:spChg chg="add del">
          <ac:chgData name=" 오세종" userId="730af7b6-ff05-47d1-891e-d0df27f30cd9" providerId="ADAL" clId="{BEFA5800-A9B1-425F-BA41-99617F16C442}" dt="2023-03-01T03:45:43.958" v="614"/>
          <ac:spMkLst>
            <pc:docMk/>
            <pc:sldMk cId="1313812121" sldId="330"/>
            <ac:spMk id="40" creationId="{F895D2C0-FA7A-4E5B-92B2-9E0D3AB91CA0}"/>
          </ac:spMkLst>
        </pc:spChg>
        <pc:spChg chg="add del">
          <ac:chgData name=" 오세종" userId="730af7b6-ff05-47d1-891e-d0df27f30cd9" providerId="ADAL" clId="{BEFA5800-A9B1-425F-BA41-99617F16C442}" dt="2023-03-01T03:45:43.958" v="614"/>
          <ac:spMkLst>
            <pc:docMk/>
            <pc:sldMk cId="1313812121" sldId="330"/>
            <ac:spMk id="42" creationId="{7C52E800-E74A-4FEC-A2A7-4EFA264A8088}"/>
          </ac:spMkLst>
        </pc:spChg>
        <pc:spChg chg="add del">
          <ac:chgData name=" 오세종" userId="730af7b6-ff05-47d1-891e-d0df27f30cd9" providerId="ADAL" clId="{BEFA5800-A9B1-425F-BA41-99617F16C442}" dt="2023-03-01T03:45:43.958" v="614"/>
          <ac:spMkLst>
            <pc:docMk/>
            <pc:sldMk cId="1313812121" sldId="330"/>
            <ac:spMk id="45" creationId="{B3317E48-329D-4B42-AA70-F1AAD8EC4A24}"/>
          </ac:spMkLst>
        </pc:spChg>
        <pc:spChg chg="add mod">
          <ac:chgData name=" 오세종" userId="730af7b6-ff05-47d1-891e-d0df27f30cd9" providerId="ADAL" clId="{BEFA5800-A9B1-425F-BA41-99617F16C442}" dt="2023-03-01T03:46:05.861" v="647" actId="1036"/>
          <ac:spMkLst>
            <pc:docMk/>
            <pc:sldMk cId="1313812121" sldId="330"/>
            <ac:spMk id="47" creationId="{720E0D5C-1227-4865-8E92-82540BD87505}"/>
          </ac:spMkLst>
        </pc:spChg>
        <pc:spChg chg="add mod">
          <ac:chgData name=" 오세종" userId="730af7b6-ff05-47d1-891e-d0df27f30cd9" providerId="ADAL" clId="{BEFA5800-A9B1-425F-BA41-99617F16C442}" dt="2023-03-01T03:46:05.861" v="647" actId="1036"/>
          <ac:spMkLst>
            <pc:docMk/>
            <pc:sldMk cId="1313812121" sldId="330"/>
            <ac:spMk id="48" creationId="{13B00ECA-3869-437A-8288-B2493D914B69}"/>
          </ac:spMkLst>
        </pc:spChg>
        <pc:spChg chg="add mod">
          <ac:chgData name=" 오세종" userId="730af7b6-ff05-47d1-891e-d0df27f30cd9" providerId="ADAL" clId="{BEFA5800-A9B1-425F-BA41-99617F16C442}" dt="2023-03-01T03:46:05.861" v="647" actId="1036"/>
          <ac:spMkLst>
            <pc:docMk/>
            <pc:sldMk cId="1313812121" sldId="330"/>
            <ac:spMk id="49" creationId="{AB157470-DE42-43D5-B957-7E52E032495D}"/>
          </ac:spMkLst>
        </pc:spChg>
        <pc:spChg chg="add mod">
          <ac:chgData name=" 오세종" userId="730af7b6-ff05-47d1-891e-d0df27f30cd9" providerId="ADAL" clId="{BEFA5800-A9B1-425F-BA41-99617F16C442}" dt="2023-03-01T03:46:05.861" v="647" actId="1036"/>
          <ac:spMkLst>
            <pc:docMk/>
            <pc:sldMk cId="1313812121" sldId="330"/>
            <ac:spMk id="50" creationId="{26AF3E2F-A8C1-4C64-8C4C-3669E3F83CA9}"/>
          </ac:spMkLst>
        </pc:spChg>
        <pc:spChg chg="add mod">
          <ac:chgData name=" 오세종" userId="730af7b6-ff05-47d1-891e-d0df27f30cd9" providerId="ADAL" clId="{BEFA5800-A9B1-425F-BA41-99617F16C442}" dt="2023-03-01T03:46:13.860" v="651" actId="1036"/>
          <ac:spMkLst>
            <pc:docMk/>
            <pc:sldMk cId="1313812121" sldId="330"/>
            <ac:spMk id="54" creationId="{D69BA600-B92D-43C4-9610-A4C0B0BA1471}"/>
          </ac:spMkLst>
        </pc:spChg>
        <pc:spChg chg="add mod">
          <ac:chgData name=" 오세종" userId="730af7b6-ff05-47d1-891e-d0df27f30cd9" providerId="ADAL" clId="{BEFA5800-A9B1-425F-BA41-99617F16C442}" dt="2023-03-01T03:46:05.861" v="647" actId="1036"/>
          <ac:spMkLst>
            <pc:docMk/>
            <pc:sldMk cId="1313812121" sldId="330"/>
            <ac:spMk id="56" creationId="{8B029974-575A-41E6-829A-BFDCEE671D92}"/>
          </ac:spMkLst>
        </pc:spChg>
        <pc:spChg chg="add mod">
          <ac:chgData name=" 오세종" userId="730af7b6-ff05-47d1-891e-d0df27f30cd9" providerId="ADAL" clId="{BEFA5800-A9B1-425F-BA41-99617F16C442}" dt="2023-03-01T03:46:05.861" v="647" actId="1036"/>
          <ac:spMkLst>
            <pc:docMk/>
            <pc:sldMk cId="1313812121" sldId="330"/>
            <ac:spMk id="59" creationId="{C52BD389-7924-447C-A2FA-8E902AE221A6}"/>
          </ac:spMkLst>
        </pc:spChg>
        <pc:graphicFrameChg chg="add del">
          <ac:chgData name=" 오세종" userId="730af7b6-ff05-47d1-891e-d0df27f30cd9" providerId="ADAL" clId="{BEFA5800-A9B1-425F-BA41-99617F16C442}" dt="2023-03-01T03:44:56.873" v="587"/>
          <ac:graphicFrameMkLst>
            <pc:docMk/>
            <pc:sldMk cId="1313812121" sldId="330"/>
            <ac:graphicFrameMk id="4" creationId="{16DCB974-7269-4379-B579-764D2DA0C1F8}"/>
          </ac:graphicFrameMkLst>
        </pc:graphicFrameChg>
        <pc:graphicFrameChg chg="add del mod">
          <ac:chgData name=" 오세종" userId="730af7b6-ff05-47d1-891e-d0df27f30cd9" providerId="ADAL" clId="{BEFA5800-A9B1-425F-BA41-99617F16C442}" dt="2023-03-01T03:45:02.588" v="612" actId="478"/>
          <ac:graphicFrameMkLst>
            <pc:docMk/>
            <pc:sldMk cId="1313812121" sldId="330"/>
            <ac:graphicFrameMk id="18" creationId="{1E71C459-DF16-42D6-B4F9-2120E9834080}"/>
          </ac:graphicFrameMkLst>
        </pc:graphicFrameChg>
        <pc:graphicFrameChg chg="add del">
          <ac:chgData name=" 오세종" userId="730af7b6-ff05-47d1-891e-d0df27f30cd9" providerId="ADAL" clId="{BEFA5800-A9B1-425F-BA41-99617F16C442}" dt="2023-03-01T03:45:43.958" v="614"/>
          <ac:graphicFrameMkLst>
            <pc:docMk/>
            <pc:sldMk cId="1313812121" sldId="330"/>
            <ac:graphicFrameMk id="32" creationId="{48B59F63-05A7-4C61-B901-ED4DFE1A45AC}"/>
          </ac:graphicFrameMkLst>
        </pc:graphicFrameChg>
        <pc:graphicFrameChg chg="add mod">
          <ac:chgData name=" 오세종" userId="730af7b6-ff05-47d1-891e-d0df27f30cd9" providerId="ADAL" clId="{BEFA5800-A9B1-425F-BA41-99617F16C442}" dt="2023-03-01T03:46:05.861" v="647" actId="1036"/>
          <ac:graphicFrameMkLst>
            <pc:docMk/>
            <pc:sldMk cId="1313812121" sldId="330"/>
            <ac:graphicFrameMk id="46" creationId="{2493090E-1340-4AD4-A1DC-A2F90F1C7B03}"/>
          </ac:graphicFrameMkLst>
        </pc:graphicFrameChg>
        <pc:cxnChg chg="add del">
          <ac:chgData name=" 오세종" userId="730af7b6-ff05-47d1-891e-d0df27f30cd9" providerId="ADAL" clId="{BEFA5800-A9B1-425F-BA41-99617F16C442}" dt="2023-03-01T03:44:56.873" v="587"/>
          <ac:cxnSpMkLst>
            <pc:docMk/>
            <pc:sldMk cId="1313812121" sldId="330"/>
            <ac:cxnSpMk id="9" creationId="{949FBC05-B223-4927-969E-904F011DCE64}"/>
          </ac:cxnSpMkLst>
        </pc:cxnChg>
        <pc:cxnChg chg="add del">
          <ac:chgData name=" 오세종" userId="730af7b6-ff05-47d1-891e-d0df27f30cd9" providerId="ADAL" clId="{BEFA5800-A9B1-425F-BA41-99617F16C442}" dt="2023-03-01T03:44:56.873" v="587"/>
          <ac:cxnSpMkLst>
            <pc:docMk/>
            <pc:sldMk cId="1313812121" sldId="330"/>
            <ac:cxnSpMk id="10" creationId="{516737C8-EB08-4D90-93E4-11514D690823}"/>
          </ac:cxnSpMkLst>
        </pc:cxnChg>
        <pc:cxnChg chg="add del">
          <ac:chgData name=" 오세종" userId="730af7b6-ff05-47d1-891e-d0df27f30cd9" providerId="ADAL" clId="{BEFA5800-A9B1-425F-BA41-99617F16C442}" dt="2023-03-01T03:44:56.873" v="587"/>
          <ac:cxnSpMkLst>
            <pc:docMk/>
            <pc:sldMk cId="1313812121" sldId="330"/>
            <ac:cxnSpMk id="11" creationId="{B27CCA92-BE85-45E2-8214-9995664B4B44}"/>
          </ac:cxnSpMkLst>
        </pc:cxnChg>
        <pc:cxnChg chg="add del">
          <ac:chgData name=" 오세종" userId="730af7b6-ff05-47d1-891e-d0df27f30cd9" providerId="ADAL" clId="{BEFA5800-A9B1-425F-BA41-99617F16C442}" dt="2023-03-01T03:44:56.873" v="587"/>
          <ac:cxnSpMkLst>
            <pc:docMk/>
            <pc:sldMk cId="1313812121" sldId="330"/>
            <ac:cxnSpMk id="13" creationId="{B7E8550D-CB70-44A1-9C71-51538822B589}"/>
          </ac:cxnSpMkLst>
        </pc:cxnChg>
        <pc:cxnChg chg="add del">
          <ac:chgData name=" 오세종" userId="730af7b6-ff05-47d1-891e-d0df27f30cd9" providerId="ADAL" clId="{BEFA5800-A9B1-425F-BA41-99617F16C442}" dt="2023-03-01T03:44:56.873" v="587"/>
          <ac:cxnSpMkLst>
            <pc:docMk/>
            <pc:sldMk cId="1313812121" sldId="330"/>
            <ac:cxnSpMk id="15" creationId="{00BFE66D-268B-4C14-97EC-D091B62754E8}"/>
          </ac:cxnSpMkLst>
        </pc:cxnChg>
        <pc:cxnChg chg="add del">
          <ac:chgData name=" 오세종" userId="730af7b6-ff05-47d1-891e-d0df27f30cd9" providerId="ADAL" clId="{BEFA5800-A9B1-425F-BA41-99617F16C442}" dt="2023-03-01T03:44:56.873" v="587"/>
          <ac:cxnSpMkLst>
            <pc:docMk/>
            <pc:sldMk cId="1313812121" sldId="330"/>
            <ac:cxnSpMk id="16" creationId="{47DF485E-071C-4D33-B6E3-2A52681FA163}"/>
          </ac:cxnSpMkLst>
        </pc:cxnChg>
        <pc:cxnChg chg="add del mod">
          <ac:chgData name=" 오세종" userId="730af7b6-ff05-47d1-891e-d0df27f30cd9" providerId="ADAL" clId="{BEFA5800-A9B1-425F-BA41-99617F16C442}" dt="2023-03-01T03:45:02.588" v="612" actId="478"/>
          <ac:cxnSpMkLst>
            <pc:docMk/>
            <pc:sldMk cId="1313812121" sldId="330"/>
            <ac:cxnSpMk id="23" creationId="{4E536420-FE70-45E5-9A80-2CCFD27A5F5D}"/>
          </ac:cxnSpMkLst>
        </pc:cxnChg>
        <pc:cxnChg chg="add del mod">
          <ac:chgData name=" 오세종" userId="730af7b6-ff05-47d1-891e-d0df27f30cd9" providerId="ADAL" clId="{BEFA5800-A9B1-425F-BA41-99617F16C442}" dt="2023-03-01T03:45:02.588" v="612" actId="478"/>
          <ac:cxnSpMkLst>
            <pc:docMk/>
            <pc:sldMk cId="1313812121" sldId="330"/>
            <ac:cxnSpMk id="24" creationId="{E1FD6534-5029-4AD0-A6B6-9DB06D417C27}"/>
          </ac:cxnSpMkLst>
        </pc:cxnChg>
        <pc:cxnChg chg="add del mod">
          <ac:chgData name=" 오세종" userId="730af7b6-ff05-47d1-891e-d0df27f30cd9" providerId="ADAL" clId="{BEFA5800-A9B1-425F-BA41-99617F16C442}" dt="2023-03-01T03:45:02.588" v="612" actId="478"/>
          <ac:cxnSpMkLst>
            <pc:docMk/>
            <pc:sldMk cId="1313812121" sldId="330"/>
            <ac:cxnSpMk id="25" creationId="{31D90354-A55A-4281-AD4C-CD15087CBEF4}"/>
          </ac:cxnSpMkLst>
        </pc:cxnChg>
        <pc:cxnChg chg="add del mod">
          <ac:chgData name=" 오세종" userId="730af7b6-ff05-47d1-891e-d0df27f30cd9" providerId="ADAL" clId="{BEFA5800-A9B1-425F-BA41-99617F16C442}" dt="2023-03-01T03:45:02.588" v="612" actId="478"/>
          <ac:cxnSpMkLst>
            <pc:docMk/>
            <pc:sldMk cId="1313812121" sldId="330"/>
            <ac:cxnSpMk id="27" creationId="{35D1374F-8F26-45EB-9333-52E175473523}"/>
          </ac:cxnSpMkLst>
        </pc:cxnChg>
        <pc:cxnChg chg="add del mod">
          <ac:chgData name=" 오세종" userId="730af7b6-ff05-47d1-891e-d0df27f30cd9" providerId="ADAL" clId="{BEFA5800-A9B1-425F-BA41-99617F16C442}" dt="2023-03-01T03:45:02.588" v="612" actId="478"/>
          <ac:cxnSpMkLst>
            <pc:docMk/>
            <pc:sldMk cId="1313812121" sldId="330"/>
            <ac:cxnSpMk id="29" creationId="{5480DC66-050E-4126-9323-0B8A6C9E05F8}"/>
          </ac:cxnSpMkLst>
        </pc:cxnChg>
        <pc:cxnChg chg="add del mod">
          <ac:chgData name=" 오세종" userId="730af7b6-ff05-47d1-891e-d0df27f30cd9" providerId="ADAL" clId="{BEFA5800-A9B1-425F-BA41-99617F16C442}" dt="2023-03-01T03:45:02.588" v="612" actId="478"/>
          <ac:cxnSpMkLst>
            <pc:docMk/>
            <pc:sldMk cId="1313812121" sldId="330"/>
            <ac:cxnSpMk id="30" creationId="{78C684C0-AFF9-430D-99AF-E99DE769627F}"/>
          </ac:cxnSpMkLst>
        </pc:cxnChg>
        <pc:cxnChg chg="add del">
          <ac:chgData name=" 오세종" userId="730af7b6-ff05-47d1-891e-d0df27f30cd9" providerId="ADAL" clId="{BEFA5800-A9B1-425F-BA41-99617F16C442}" dt="2023-03-01T03:45:43.958" v="614"/>
          <ac:cxnSpMkLst>
            <pc:docMk/>
            <pc:sldMk cId="1313812121" sldId="330"/>
            <ac:cxnSpMk id="37" creationId="{5B591127-28C9-422F-B0A8-35D1C562A073}"/>
          </ac:cxnSpMkLst>
        </pc:cxnChg>
        <pc:cxnChg chg="add del">
          <ac:chgData name=" 오세종" userId="730af7b6-ff05-47d1-891e-d0df27f30cd9" providerId="ADAL" clId="{BEFA5800-A9B1-425F-BA41-99617F16C442}" dt="2023-03-01T03:45:43.958" v="614"/>
          <ac:cxnSpMkLst>
            <pc:docMk/>
            <pc:sldMk cId="1313812121" sldId="330"/>
            <ac:cxnSpMk id="38" creationId="{83D6921E-54F0-4CA8-8458-4BF7C96D0FAB}"/>
          </ac:cxnSpMkLst>
        </pc:cxnChg>
        <pc:cxnChg chg="add del">
          <ac:chgData name=" 오세종" userId="730af7b6-ff05-47d1-891e-d0df27f30cd9" providerId="ADAL" clId="{BEFA5800-A9B1-425F-BA41-99617F16C442}" dt="2023-03-01T03:45:43.958" v="614"/>
          <ac:cxnSpMkLst>
            <pc:docMk/>
            <pc:sldMk cId="1313812121" sldId="330"/>
            <ac:cxnSpMk id="39" creationId="{0F596F2F-AB8B-444E-A838-E70728355EF0}"/>
          </ac:cxnSpMkLst>
        </pc:cxnChg>
        <pc:cxnChg chg="add del">
          <ac:chgData name=" 오세종" userId="730af7b6-ff05-47d1-891e-d0df27f30cd9" providerId="ADAL" clId="{BEFA5800-A9B1-425F-BA41-99617F16C442}" dt="2023-03-01T03:45:43.958" v="614"/>
          <ac:cxnSpMkLst>
            <pc:docMk/>
            <pc:sldMk cId="1313812121" sldId="330"/>
            <ac:cxnSpMk id="41" creationId="{24CFDECF-6AE4-4B55-8DCB-61C5F3A092D6}"/>
          </ac:cxnSpMkLst>
        </pc:cxnChg>
        <pc:cxnChg chg="add del">
          <ac:chgData name=" 오세종" userId="730af7b6-ff05-47d1-891e-d0df27f30cd9" providerId="ADAL" clId="{BEFA5800-A9B1-425F-BA41-99617F16C442}" dt="2023-03-01T03:45:43.958" v="614"/>
          <ac:cxnSpMkLst>
            <pc:docMk/>
            <pc:sldMk cId="1313812121" sldId="330"/>
            <ac:cxnSpMk id="43" creationId="{F521B6C9-9110-4220-9C65-0CDCFFFD1E4A}"/>
          </ac:cxnSpMkLst>
        </pc:cxnChg>
        <pc:cxnChg chg="add del">
          <ac:chgData name=" 오세종" userId="730af7b6-ff05-47d1-891e-d0df27f30cd9" providerId="ADAL" clId="{BEFA5800-A9B1-425F-BA41-99617F16C442}" dt="2023-03-01T03:45:43.958" v="614"/>
          <ac:cxnSpMkLst>
            <pc:docMk/>
            <pc:sldMk cId="1313812121" sldId="330"/>
            <ac:cxnSpMk id="44" creationId="{81702080-0632-469F-AB0F-ACF8232AA757}"/>
          </ac:cxnSpMkLst>
        </pc:cxnChg>
        <pc:cxnChg chg="add mod">
          <ac:chgData name=" 오세종" userId="730af7b6-ff05-47d1-891e-d0df27f30cd9" providerId="ADAL" clId="{BEFA5800-A9B1-425F-BA41-99617F16C442}" dt="2023-03-01T03:46:30.250" v="654" actId="14100"/>
          <ac:cxnSpMkLst>
            <pc:docMk/>
            <pc:sldMk cId="1313812121" sldId="330"/>
            <ac:cxnSpMk id="51" creationId="{6008C4C2-A906-4848-9FB3-5ADD0AC8DB05}"/>
          </ac:cxnSpMkLst>
        </pc:cxnChg>
        <pc:cxnChg chg="add mod">
          <ac:chgData name=" 오세종" userId="730af7b6-ff05-47d1-891e-d0df27f30cd9" providerId="ADAL" clId="{BEFA5800-A9B1-425F-BA41-99617F16C442}" dt="2023-03-01T03:46:21.488" v="652" actId="14100"/>
          <ac:cxnSpMkLst>
            <pc:docMk/>
            <pc:sldMk cId="1313812121" sldId="330"/>
            <ac:cxnSpMk id="52" creationId="{B6E9F968-16A3-4F46-9409-0828A364A1D8}"/>
          </ac:cxnSpMkLst>
        </pc:cxnChg>
        <pc:cxnChg chg="add mod">
          <ac:chgData name=" 오세종" userId="730af7b6-ff05-47d1-891e-d0df27f30cd9" providerId="ADAL" clId="{BEFA5800-A9B1-425F-BA41-99617F16C442}" dt="2023-03-01T03:46:25.328" v="653" actId="14100"/>
          <ac:cxnSpMkLst>
            <pc:docMk/>
            <pc:sldMk cId="1313812121" sldId="330"/>
            <ac:cxnSpMk id="53" creationId="{3966BDAF-68E1-4017-8ACE-0B43D8BA6C6F}"/>
          </ac:cxnSpMkLst>
        </pc:cxnChg>
        <pc:cxnChg chg="add mod">
          <ac:chgData name=" 오세종" userId="730af7b6-ff05-47d1-891e-d0df27f30cd9" providerId="ADAL" clId="{BEFA5800-A9B1-425F-BA41-99617F16C442}" dt="2023-03-01T03:46:05.861" v="647" actId="1036"/>
          <ac:cxnSpMkLst>
            <pc:docMk/>
            <pc:sldMk cId="1313812121" sldId="330"/>
            <ac:cxnSpMk id="55" creationId="{A7F4C6D6-3528-45A5-A671-061567504CED}"/>
          </ac:cxnSpMkLst>
        </pc:cxnChg>
        <pc:cxnChg chg="add mod">
          <ac:chgData name=" 오세종" userId="730af7b6-ff05-47d1-891e-d0df27f30cd9" providerId="ADAL" clId="{BEFA5800-A9B1-425F-BA41-99617F16C442}" dt="2023-03-01T03:46:05.861" v="647" actId="1036"/>
          <ac:cxnSpMkLst>
            <pc:docMk/>
            <pc:sldMk cId="1313812121" sldId="330"/>
            <ac:cxnSpMk id="57" creationId="{B3480ADD-5D97-445B-8BFA-6FF50412A571}"/>
          </ac:cxnSpMkLst>
        </pc:cxnChg>
        <pc:cxnChg chg="add mod">
          <ac:chgData name=" 오세종" userId="730af7b6-ff05-47d1-891e-d0df27f30cd9" providerId="ADAL" clId="{BEFA5800-A9B1-425F-BA41-99617F16C442}" dt="2023-03-01T03:46:05.861" v="647" actId="1036"/>
          <ac:cxnSpMkLst>
            <pc:docMk/>
            <pc:sldMk cId="1313812121" sldId="330"/>
            <ac:cxnSpMk id="58" creationId="{21D68175-9410-4FE6-ACAE-47633E591631}"/>
          </ac:cxnSpMkLst>
        </pc:cxnChg>
      </pc:sldChg>
      <pc:sldChg chg="del">
        <pc:chgData name=" 오세종" userId="730af7b6-ff05-47d1-891e-d0df27f30cd9" providerId="ADAL" clId="{BEFA5800-A9B1-425F-BA41-99617F16C442}" dt="2023-03-01T03:35:19.602" v="21" actId="2696"/>
        <pc:sldMkLst>
          <pc:docMk/>
          <pc:sldMk cId="3527283935" sldId="330"/>
        </pc:sldMkLst>
      </pc:sldChg>
      <pc:sldChg chg="del">
        <pc:chgData name=" 오세종" userId="730af7b6-ff05-47d1-891e-d0df27f30cd9" providerId="ADAL" clId="{BEFA5800-A9B1-425F-BA41-99617F16C442}" dt="2023-03-01T03:35:19.616" v="22" actId="2696"/>
        <pc:sldMkLst>
          <pc:docMk/>
          <pc:sldMk cId="1164362707" sldId="331"/>
        </pc:sldMkLst>
      </pc:sldChg>
      <pc:sldChg chg="addSp delSp modSp add">
        <pc:chgData name=" 오세종" userId="730af7b6-ff05-47d1-891e-d0df27f30cd9" providerId="ADAL" clId="{BEFA5800-A9B1-425F-BA41-99617F16C442}" dt="2023-03-01T03:48:32.392" v="772" actId="20577"/>
        <pc:sldMkLst>
          <pc:docMk/>
          <pc:sldMk cId="1916638214" sldId="331"/>
        </pc:sldMkLst>
        <pc:spChg chg="mod">
          <ac:chgData name=" 오세종" userId="730af7b6-ff05-47d1-891e-d0df27f30cd9" providerId="ADAL" clId="{BEFA5800-A9B1-425F-BA41-99617F16C442}" dt="2023-03-01T03:36:32.699" v="82"/>
          <ac:spMkLst>
            <pc:docMk/>
            <pc:sldMk cId="1916638214" sldId="331"/>
            <ac:spMk id="2" creationId="{F7539852-347A-439F-A129-666AD18D7433}"/>
          </ac:spMkLst>
        </pc:spChg>
        <pc:spChg chg="mod">
          <ac:chgData name=" 오세종" userId="730af7b6-ff05-47d1-891e-d0df27f30cd9" providerId="ADAL" clId="{BEFA5800-A9B1-425F-BA41-99617F16C442}" dt="2023-03-01T03:48:32.392" v="772" actId="20577"/>
          <ac:spMkLst>
            <pc:docMk/>
            <pc:sldMk cId="1916638214" sldId="331"/>
            <ac:spMk id="3" creationId="{25939723-975C-4C55-B4F5-812040732CF2}"/>
          </ac:spMkLst>
        </pc:spChg>
        <pc:spChg chg="add del">
          <ac:chgData name=" 오세종" userId="730af7b6-ff05-47d1-891e-d0df27f30cd9" providerId="ADAL" clId="{BEFA5800-A9B1-425F-BA41-99617F16C442}" dt="2023-03-01T03:48:22.471" v="684"/>
          <ac:spMkLst>
            <pc:docMk/>
            <pc:sldMk cId="1916638214" sldId="331"/>
            <ac:spMk id="5" creationId="{F4CB6148-31ED-47F3-8451-AFF083092733}"/>
          </ac:spMkLst>
        </pc:spChg>
        <pc:spChg chg="add mod">
          <ac:chgData name=" 오세종" userId="730af7b6-ff05-47d1-891e-d0df27f30cd9" providerId="ADAL" clId="{BEFA5800-A9B1-425F-BA41-99617F16C442}" dt="2023-03-01T03:48:29.214" v="771" actId="1036"/>
          <ac:spMkLst>
            <pc:docMk/>
            <pc:sldMk cId="1916638214" sldId="331"/>
            <ac:spMk id="7" creationId="{85D39AF7-D816-424C-AB3B-D76C1E702A0D}"/>
          </ac:spMkLst>
        </pc:spChg>
        <pc:graphicFrameChg chg="add del">
          <ac:chgData name=" 오세종" userId="730af7b6-ff05-47d1-891e-d0df27f30cd9" providerId="ADAL" clId="{BEFA5800-A9B1-425F-BA41-99617F16C442}" dt="2023-03-01T03:48:22.471" v="684"/>
          <ac:graphicFrameMkLst>
            <pc:docMk/>
            <pc:sldMk cId="1916638214" sldId="331"/>
            <ac:graphicFrameMk id="4" creationId="{CBC69A72-AE3C-44E4-BFCF-ABCF7F619338}"/>
          </ac:graphicFrameMkLst>
        </pc:graphicFrameChg>
        <pc:graphicFrameChg chg="add mod">
          <ac:chgData name=" 오세종" userId="730af7b6-ff05-47d1-891e-d0df27f30cd9" providerId="ADAL" clId="{BEFA5800-A9B1-425F-BA41-99617F16C442}" dt="2023-03-01T03:48:29.214" v="771" actId="1036"/>
          <ac:graphicFrameMkLst>
            <pc:docMk/>
            <pc:sldMk cId="1916638214" sldId="331"/>
            <ac:graphicFrameMk id="6" creationId="{CFC1D657-27A8-49C5-B751-E76A295C4D33}"/>
          </ac:graphicFrameMkLst>
        </pc:graphicFrameChg>
      </pc:sldChg>
      <pc:sldChg chg="addSp delSp modSp add">
        <pc:chgData name=" 오세종" userId="730af7b6-ff05-47d1-891e-d0df27f30cd9" providerId="ADAL" clId="{BEFA5800-A9B1-425F-BA41-99617F16C442}" dt="2023-03-01T03:52:12.388" v="887" actId="1037"/>
        <pc:sldMkLst>
          <pc:docMk/>
          <pc:sldMk cId="627932044" sldId="332"/>
        </pc:sldMkLst>
        <pc:spChg chg="mod">
          <ac:chgData name=" 오세종" userId="730af7b6-ff05-47d1-891e-d0df27f30cd9" providerId="ADAL" clId="{BEFA5800-A9B1-425F-BA41-99617F16C442}" dt="2023-03-01T03:36:35.071" v="83"/>
          <ac:spMkLst>
            <pc:docMk/>
            <pc:sldMk cId="627932044" sldId="332"/>
            <ac:spMk id="2" creationId="{0F75BF23-5E52-4095-80C9-F9813EF46F6C}"/>
          </ac:spMkLst>
        </pc:spChg>
        <pc:spChg chg="mod">
          <ac:chgData name=" 오세종" userId="730af7b6-ff05-47d1-891e-d0df27f30cd9" providerId="ADAL" clId="{BEFA5800-A9B1-425F-BA41-99617F16C442}" dt="2023-03-01T03:50:55.615" v="826" actId="207"/>
          <ac:spMkLst>
            <pc:docMk/>
            <pc:sldMk cId="627932044" sldId="332"/>
            <ac:spMk id="3" creationId="{5B06CCC5-97AA-400E-BEF9-329BEFEDADBF}"/>
          </ac:spMkLst>
        </pc:spChg>
        <pc:spChg chg="add del">
          <ac:chgData name=" 오세종" userId="730af7b6-ff05-47d1-891e-d0df27f30cd9" providerId="ADAL" clId="{BEFA5800-A9B1-425F-BA41-99617F16C442}" dt="2023-03-01T03:48:53.290" v="774"/>
          <ac:spMkLst>
            <pc:docMk/>
            <pc:sldMk cId="627932044" sldId="332"/>
            <ac:spMk id="5" creationId="{43A5BD75-0BDD-42F7-9BB4-8AC148B7EF8F}"/>
          </ac:spMkLst>
        </pc:spChg>
        <pc:spChg chg="add del">
          <ac:chgData name=" 오세종" userId="730af7b6-ff05-47d1-891e-d0df27f30cd9" providerId="ADAL" clId="{BEFA5800-A9B1-425F-BA41-99617F16C442}" dt="2023-03-01T03:48:53.290" v="774"/>
          <ac:spMkLst>
            <pc:docMk/>
            <pc:sldMk cId="627932044" sldId="332"/>
            <ac:spMk id="10" creationId="{71660259-EFCB-421B-9F28-4B68CF86340E}"/>
          </ac:spMkLst>
        </pc:spChg>
        <pc:spChg chg="add del">
          <ac:chgData name=" 오세종" userId="730af7b6-ff05-47d1-891e-d0df27f30cd9" providerId="ADAL" clId="{BEFA5800-A9B1-425F-BA41-99617F16C442}" dt="2023-03-01T03:48:53.290" v="774"/>
          <ac:spMkLst>
            <pc:docMk/>
            <pc:sldMk cId="627932044" sldId="332"/>
            <ac:spMk id="14" creationId="{5809ECE7-B4E3-44AA-A07D-E8B749602C29}"/>
          </ac:spMkLst>
        </pc:spChg>
        <pc:spChg chg="add del">
          <ac:chgData name=" 오세종" userId="730af7b6-ff05-47d1-891e-d0df27f30cd9" providerId="ADAL" clId="{BEFA5800-A9B1-425F-BA41-99617F16C442}" dt="2023-03-01T03:48:53.290" v="774"/>
          <ac:spMkLst>
            <pc:docMk/>
            <pc:sldMk cId="627932044" sldId="332"/>
            <ac:spMk id="18" creationId="{2B7AA06F-CB2C-43D1-8012-D91F9FC928F3}"/>
          </ac:spMkLst>
        </pc:spChg>
        <pc:spChg chg="add del">
          <ac:chgData name=" 오세종" userId="730af7b6-ff05-47d1-891e-d0df27f30cd9" providerId="ADAL" clId="{BEFA5800-A9B1-425F-BA41-99617F16C442}" dt="2023-03-01T03:48:53.290" v="774"/>
          <ac:spMkLst>
            <pc:docMk/>
            <pc:sldMk cId="627932044" sldId="332"/>
            <ac:spMk id="19" creationId="{85B037BC-41B8-4EA1-A562-D83CBEC20FBC}"/>
          </ac:spMkLst>
        </pc:spChg>
        <pc:spChg chg="add del mod">
          <ac:chgData name=" 오세종" userId="730af7b6-ff05-47d1-891e-d0df27f30cd9" providerId="ADAL" clId="{BEFA5800-A9B1-425F-BA41-99617F16C442}" dt="2023-03-01T03:49:13.923" v="786" actId="478"/>
          <ac:spMkLst>
            <pc:docMk/>
            <pc:sldMk cId="627932044" sldId="332"/>
            <ac:spMk id="21" creationId="{F71970A1-D2FC-4E42-9257-9AA8847728FE}"/>
          </ac:spMkLst>
        </pc:spChg>
        <pc:spChg chg="add del mod">
          <ac:chgData name=" 오세종" userId="730af7b6-ff05-47d1-891e-d0df27f30cd9" providerId="ADAL" clId="{BEFA5800-A9B1-425F-BA41-99617F16C442}" dt="2023-03-01T03:49:13.923" v="786" actId="478"/>
          <ac:spMkLst>
            <pc:docMk/>
            <pc:sldMk cId="627932044" sldId="332"/>
            <ac:spMk id="26" creationId="{FD5828B3-A548-4AF7-84A9-6CF3237C6D39}"/>
          </ac:spMkLst>
        </pc:spChg>
        <pc:spChg chg="add del mod">
          <ac:chgData name=" 오세종" userId="730af7b6-ff05-47d1-891e-d0df27f30cd9" providerId="ADAL" clId="{BEFA5800-A9B1-425F-BA41-99617F16C442}" dt="2023-03-01T03:49:13.923" v="786" actId="478"/>
          <ac:spMkLst>
            <pc:docMk/>
            <pc:sldMk cId="627932044" sldId="332"/>
            <ac:spMk id="30" creationId="{0370678E-ECA0-4F9E-A403-E8D9BB6F9C03}"/>
          </ac:spMkLst>
        </pc:spChg>
        <pc:spChg chg="add del mod">
          <ac:chgData name=" 오세종" userId="730af7b6-ff05-47d1-891e-d0df27f30cd9" providerId="ADAL" clId="{BEFA5800-A9B1-425F-BA41-99617F16C442}" dt="2023-03-01T03:49:13.923" v="786" actId="478"/>
          <ac:spMkLst>
            <pc:docMk/>
            <pc:sldMk cId="627932044" sldId="332"/>
            <ac:spMk id="34" creationId="{459AAAA4-34C9-4073-8F7F-D77C485D3520}"/>
          </ac:spMkLst>
        </pc:spChg>
        <pc:spChg chg="add del mod">
          <ac:chgData name=" 오세종" userId="730af7b6-ff05-47d1-891e-d0df27f30cd9" providerId="ADAL" clId="{BEFA5800-A9B1-425F-BA41-99617F16C442}" dt="2023-03-01T03:49:13.923" v="786" actId="478"/>
          <ac:spMkLst>
            <pc:docMk/>
            <pc:sldMk cId="627932044" sldId="332"/>
            <ac:spMk id="35" creationId="{8FE9A28D-74F1-4917-9A14-FD27F0DD89E6}"/>
          </ac:spMkLst>
        </pc:spChg>
        <pc:spChg chg="add mod">
          <ac:chgData name=" 오세종" userId="730af7b6-ff05-47d1-891e-d0df27f30cd9" providerId="ADAL" clId="{BEFA5800-A9B1-425F-BA41-99617F16C442}" dt="2023-03-01T03:52:12.388" v="887" actId="1037"/>
          <ac:spMkLst>
            <pc:docMk/>
            <pc:sldMk cId="627932044" sldId="332"/>
            <ac:spMk id="38" creationId="{C03537AF-0997-4F47-B094-245D92802FD8}"/>
          </ac:spMkLst>
        </pc:spChg>
        <pc:graphicFrameChg chg="add del">
          <ac:chgData name=" 오세종" userId="730af7b6-ff05-47d1-891e-d0df27f30cd9" providerId="ADAL" clId="{BEFA5800-A9B1-425F-BA41-99617F16C442}" dt="2023-03-01T03:48:53.290" v="774"/>
          <ac:graphicFrameMkLst>
            <pc:docMk/>
            <pc:sldMk cId="627932044" sldId="332"/>
            <ac:graphicFrameMk id="4" creationId="{FA4452A8-B42F-42A9-8F8E-DB4148208EE6}"/>
          </ac:graphicFrameMkLst>
        </pc:graphicFrameChg>
        <pc:graphicFrameChg chg="add del">
          <ac:chgData name=" 오세종" userId="730af7b6-ff05-47d1-891e-d0df27f30cd9" providerId="ADAL" clId="{BEFA5800-A9B1-425F-BA41-99617F16C442}" dt="2023-03-01T03:48:53.290" v="774"/>
          <ac:graphicFrameMkLst>
            <pc:docMk/>
            <pc:sldMk cId="627932044" sldId="332"/>
            <ac:graphicFrameMk id="9" creationId="{8FD69D19-517B-4C99-A1DC-89508282F949}"/>
          </ac:graphicFrameMkLst>
        </pc:graphicFrameChg>
        <pc:graphicFrameChg chg="add del">
          <ac:chgData name=" 오세종" userId="730af7b6-ff05-47d1-891e-d0df27f30cd9" providerId="ADAL" clId="{BEFA5800-A9B1-425F-BA41-99617F16C442}" dt="2023-03-01T03:48:53.290" v="774"/>
          <ac:graphicFrameMkLst>
            <pc:docMk/>
            <pc:sldMk cId="627932044" sldId="332"/>
            <ac:graphicFrameMk id="13" creationId="{1BD8E993-BCB1-4331-B7BD-8EC29B7E9F81}"/>
          </ac:graphicFrameMkLst>
        </pc:graphicFrameChg>
        <pc:graphicFrameChg chg="add del">
          <ac:chgData name=" 오세종" userId="730af7b6-ff05-47d1-891e-d0df27f30cd9" providerId="ADAL" clId="{BEFA5800-A9B1-425F-BA41-99617F16C442}" dt="2023-03-01T03:48:53.290" v="774"/>
          <ac:graphicFrameMkLst>
            <pc:docMk/>
            <pc:sldMk cId="627932044" sldId="332"/>
            <ac:graphicFrameMk id="17" creationId="{B646DD24-3A8D-4068-9732-333EB3BCFE07}"/>
          </ac:graphicFrameMkLst>
        </pc:graphicFrameChg>
        <pc:graphicFrameChg chg="add del mod">
          <ac:chgData name=" 오세종" userId="730af7b6-ff05-47d1-891e-d0df27f30cd9" providerId="ADAL" clId="{BEFA5800-A9B1-425F-BA41-99617F16C442}" dt="2023-03-01T03:49:13.923" v="786" actId="478"/>
          <ac:graphicFrameMkLst>
            <pc:docMk/>
            <pc:sldMk cId="627932044" sldId="332"/>
            <ac:graphicFrameMk id="20" creationId="{B7C53599-E560-4950-984E-4FB4D1C7369A}"/>
          </ac:graphicFrameMkLst>
        </pc:graphicFrameChg>
        <pc:graphicFrameChg chg="add del mod">
          <ac:chgData name=" 오세종" userId="730af7b6-ff05-47d1-891e-d0df27f30cd9" providerId="ADAL" clId="{BEFA5800-A9B1-425F-BA41-99617F16C442}" dt="2023-03-01T03:49:13.923" v="786" actId="478"/>
          <ac:graphicFrameMkLst>
            <pc:docMk/>
            <pc:sldMk cId="627932044" sldId="332"/>
            <ac:graphicFrameMk id="25" creationId="{7DB77337-6B56-4C93-BB65-AF3F9CF08811}"/>
          </ac:graphicFrameMkLst>
        </pc:graphicFrameChg>
        <pc:graphicFrameChg chg="add del mod">
          <ac:chgData name=" 오세종" userId="730af7b6-ff05-47d1-891e-d0df27f30cd9" providerId="ADAL" clId="{BEFA5800-A9B1-425F-BA41-99617F16C442}" dt="2023-03-01T03:49:13.923" v="786" actId="478"/>
          <ac:graphicFrameMkLst>
            <pc:docMk/>
            <pc:sldMk cId="627932044" sldId="332"/>
            <ac:graphicFrameMk id="29" creationId="{220FA7E2-B8EA-4984-BF7B-84B1F614FA94}"/>
          </ac:graphicFrameMkLst>
        </pc:graphicFrameChg>
        <pc:graphicFrameChg chg="add del mod">
          <ac:chgData name=" 오세종" userId="730af7b6-ff05-47d1-891e-d0df27f30cd9" providerId="ADAL" clId="{BEFA5800-A9B1-425F-BA41-99617F16C442}" dt="2023-03-01T03:49:13.923" v="786" actId="478"/>
          <ac:graphicFrameMkLst>
            <pc:docMk/>
            <pc:sldMk cId="627932044" sldId="332"/>
            <ac:graphicFrameMk id="33" creationId="{5AA9D421-2F05-48CB-8932-654C837E5BA9}"/>
          </ac:graphicFrameMkLst>
        </pc:graphicFrameChg>
        <pc:picChg chg="add del mod">
          <ac:chgData name=" 오세종" userId="730af7b6-ff05-47d1-891e-d0df27f30cd9" providerId="ADAL" clId="{BEFA5800-A9B1-425F-BA41-99617F16C442}" dt="2023-03-01T03:50:59.778" v="827" actId="478"/>
          <ac:picMkLst>
            <pc:docMk/>
            <pc:sldMk cId="627932044" sldId="332"/>
            <ac:picMk id="36" creationId="{12658BA8-887F-47C6-B6A4-AC30F086EC06}"/>
          </ac:picMkLst>
        </pc:picChg>
        <pc:picChg chg="add mod">
          <ac:chgData name=" 오세종" userId="730af7b6-ff05-47d1-891e-d0df27f30cd9" providerId="ADAL" clId="{BEFA5800-A9B1-425F-BA41-99617F16C442}" dt="2023-03-01T03:51:28.990" v="829" actId="1076"/>
          <ac:picMkLst>
            <pc:docMk/>
            <pc:sldMk cId="627932044" sldId="332"/>
            <ac:picMk id="37" creationId="{FBC54E58-7B42-4401-B960-31331530DA6F}"/>
          </ac:picMkLst>
        </pc:picChg>
        <pc:cxnChg chg="add del">
          <ac:chgData name=" 오세종" userId="730af7b6-ff05-47d1-891e-d0df27f30cd9" providerId="ADAL" clId="{BEFA5800-A9B1-425F-BA41-99617F16C442}" dt="2023-03-01T03:48:53.290" v="774"/>
          <ac:cxnSpMkLst>
            <pc:docMk/>
            <pc:sldMk cId="627932044" sldId="332"/>
            <ac:cxnSpMk id="6" creationId="{08B04446-EE28-44AA-94D5-1863E55A62E3}"/>
          </ac:cxnSpMkLst>
        </pc:cxnChg>
        <pc:cxnChg chg="add del">
          <ac:chgData name=" 오세종" userId="730af7b6-ff05-47d1-891e-d0df27f30cd9" providerId="ADAL" clId="{BEFA5800-A9B1-425F-BA41-99617F16C442}" dt="2023-03-01T03:48:53.290" v="774"/>
          <ac:cxnSpMkLst>
            <pc:docMk/>
            <pc:sldMk cId="627932044" sldId="332"/>
            <ac:cxnSpMk id="7" creationId="{C7E84403-4091-48AF-AC86-FBA9A3C20F7D}"/>
          </ac:cxnSpMkLst>
        </pc:cxnChg>
        <pc:cxnChg chg="add del">
          <ac:chgData name=" 오세종" userId="730af7b6-ff05-47d1-891e-d0df27f30cd9" providerId="ADAL" clId="{BEFA5800-A9B1-425F-BA41-99617F16C442}" dt="2023-03-01T03:48:53.290" v="774"/>
          <ac:cxnSpMkLst>
            <pc:docMk/>
            <pc:sldMk cId="627932044" sldId="332"/>
            <ac:cxnSpMk id="8" creationId="{4302B991-FA1E-43A1-BA45-8C8EDE62B9AB}"/>
          </ac:cxnSpMkLst>
        </pc:cxnChg>
        <pc:cxnChg chg="add del">
          <ac:chgData name=" 오세종" userId="730af7b6-ff05-47d1-891e-d0df27f30cd9" providerId="ADAL" clId="{BEFA5800-A9B1-425F-BA41-99617F16C442}" dt="2023-03-01T03:48:53.290" v="774"/>
          <ac:cxnSpMkLst>
            <pc:docMk/>
            <pc:sldMk cId="627932044" sldId="332"/>
            <ac:cxnSpMk id="11" creationId="{B875A01B-47C5-4437-A12F-1116EFE7ADEF}"/>
          </ac:cxnSpMkLst>
        </pc:cxnChg>
        <pc:cxnChg chg="add del">
          <ac:chgData name=" 오세종" userId="730af7b6-ff05-47d1-891e-d0df27f30cd9" providerId="ADAL" clId="{BEFA5800-A9B1-425F-BA41-99617F16C442}" dt="2023-03-01T03:48:53.290" v="774"/>
          <ac:cxnSpMkLst>
            <pc:docMk/>
            <pc:sldMk cId="627932044" sldId="332"/>
            <ac:cxnSpMk id="12" creationId="{768CEC3E-6FA2-44F3-94E3-BE05977EBF6F}"/>
          </ac:cxnSpMkLst>
        </pc:cxnChg>
        <pc:cxnChg chg="add del">
          <ac:chgData name=" 오세종" userId="730af7b6-ff05-47d1-891e-d0df27f30cd9" providerId="ADAL" clId="{BEFA5800-A9B1-425F-BA41-99617F16C442}" dt="2023-03-01T03:48:53.290" v="774"/>
          <ac:cxnSpMkLst>
            <pc:docMk/>
            <pc:sldMk cId="627932044" sldId="332"/>
            <ac:cxnSpMk id="15" creationId="{65C87AE9-A49F-42C8-9EA9-7D937F2EE899}"/>
          </ac:cxnSpMkLst>
        </pc:cxnChg>
        <pc:cxnChg chg="add del">
          <ac:chgData name=" 오세종" userId="730af7b6-ff05-47d1-891e-d0df27f30cd9" providerId="ADAL" clId="{BEFA5800-A9B1-425F-BA41-99617F16C442}" dt="2023-03-01T03:48:53.290" v="774"/>
          <ac:cxnSpMkLst>
            <pc:docMk/>
            <pc:sldMk cId="627932044" sldId="332"/>
            <ac:cxnSpMk id="16" creationId="{A48F390A-0E23-4CD4-A32F-3D3DE5296372}"/>
          </ac:cxnSpMkLst>
        </pc:cxnChg>
        <pc:cxnChg chg="add del mod">
          <ac:chgData name=" 오세종" userId="730af7b6-ff05-47d1-891e-d0df27f30cd9" providerId="ADAL" clId="{BEFA5800-A9B1-425F-BA41-99617F16C442}" dt="2023-03-01T03:49:13.923" v="786" actId="478"/>
          <ac:cxnSpMkLst>
            <pc:docMk/>
            <pc:sldMk cId="627932044" sldId="332"/>
            <ac:cxnSpMk id="22" creationId="{DA1191A2-97F0-46E2-9CC1-05873810C5AA}"/>
          </ac:cxnSpMkLst>
        </pc:cxnChg>
        <pc:cxnChg chg="add del mod">
          <ac:chgData name=" 오세종" userId="730af7b6-ff05-47d1-891e-d0df27f30cd9" providerId="ADAL" clId="{BEFA5800-A9B1-425F-BA41-99617F16C442}" dt="2023-03-01T03:49:13.923" v="786" actId="478"/>
          <ac:cxnSpMkLst>
            <pc:docMk/>
            <pc:sldMk cId="627932044" sldId="332"/>
            <ac:cxnSpMk id="23" creationId="{B3A8CBDA-A635-4927-987F-13EC30C06C92}"/>
          </ac:cxnSpMkLst>
        </pc:cxnChg>
        <pc:cxnChg chg="add del mod">
          <ac:chgData name=" 오세종" userId="730af7b6-ff05-47d1-891e-d0df27f30cd9" providerId="ADAL" clId="{BEFA5800-A9B1-425F-BA41-99617F16C442}" dt="2023-03-01T03:49:13.923" v="786" actId="478"/>
          <ac:cxnSpMkLst>
            <pc:docMk/>
            <pc:sldMk cId="627932044" sldId="332"/>
            <ac:cxnSpMk id="24" creationId="{33DD763E-065F-4CCF-A134-4A2D1EBE47DE}"/>
          </ac:cxnSpMkLst>
        </pc:cxnChg>
        <pc:cxnChg chg="add del mod">
          <ac:chgData name=" 오세종" userId="730af7b6-ff05-47d1-891e-d0df27f30cd9" providerId="ADAL" clId="{BEFA5800-A9B1-425F-BA41-99617F16C442}" dt="2023-03-01T03:49:13.923" v="786" actId="478"/>
          <ac:cxnSpMkLst>
            <pc:docMk/>
            <pc:sldMk cId="627932044" sldId="332"/>
            <ac:cxnSpMk id="27" creationId="{72CAE7FD-D339-4527-8EB4-71089FADE118}"/>
          </ac:cxnSpMkLst>
        </pc:cxnChg>
        <pc:cxnChg chg="add del mod">
          <ac:chgData name=" 오세종" userId="730af7b6-ff05-47d1-891e-d0df27f30cd9" providerId="ADAL" clId="{BEFA5800-A9B1-425F-BA41-99617F16C442}" dt="2023-03-01T03:49:13.923" v="786" actId="478"/>
          <ac:cxnSpMkLst>
            <pc:docMk/>
            <pc:sldMk cId="627932044" sldId="332"/>
            <ac:cxnSpMk id="28" creationId="{0D022DE1-E108-41DC-872A-A94087FBAA46}"/>
          </ac:cxnSpMkLst>
        </pc:cxnChg>
        <pc:cxnChg chg="add del mod">
          <ac:chgData name=" 오세종" userId="730af7b6-ff05-47d1-891e-d0df27f30cd9" providerId="ADAL" clId="{BEFA5800-A9B1-425F-BA41-99617F16C442}" dt="2023-03-01T03:49:13.923" v="786" actId="478"/>
          <ac:cxnSpMkLst>
            <pc:docMk/>
            <pc:sldMk cId="627932044" sldId="332"/>
            <ac:cxnSpMk id="31" creationId="{B27C1115-49E7-487F-A36F-BECBA5A165A4}"/>
          </ac:cxnSpMkLst>
        </pc:cxnChg>
        <pc:cxnChg chg="add del mod">
          <ac:chgData name=" 오세종" userId="730af7b6-ff05-47d1-891e-d0df27f30cd9" providerId="ADAL" clId="{BEFA5800-A9B1-425F-BA41-99617F16C442}" dt="2023-03-01T03:49:13.923" v="786" actId="478"/>
          <ac:cxnSpMkLst>
            <pc:docMk/>
            <pc:sldMk cId="627932044" sldId="332"/>
            <ac:cxnSpMk id="32" creationId="{FFDC5674-5B68-4D1C-B782-2C76A354EF1A}"/>
          </ac:cxnSpMkLst>
        </pc:cxnChg>
      </pc:sldChg>
      <pc:sldChg chg="del">
        <pc:chgData name=" 오세종" userId="730af7b6-ff05-47d1-891e-d0df27f30cd9" providerId="ADAL" clId="{BEFA5800-A9B1-425F-BA41-99617F16C442}" dt="2023-03-01T03:35:19.657" v="24" actId="2696"/>
        <pc:sldMkLst>
          <pc:docMk/>
          <pc:sldMk cId="3763517946" sldId="332"/>
        </pc:sldMkLst>
      </pc:sldChg>
      <pc:sldChg chg="del">
        <pc:chgData name=" 오세종" userId="730af7b6-ff05-47d1-891e-d0df27f30cd9" providerId="ADAL" clId="{BEFA5800-A9B1-425F-BA41-99617F16C442}" dt="2023-03-01T03:35:19.632" v="23" actId="2696"/>
        <pc:sldMkLst>
          <pc:docMk/>
          <pc:sldMk cId="3528540982" sldId="333"/>
        </pc:sldMkLst>
      </pc:sldChg>
      <pc:sldChg chg="addSp delSp modSp add">
        <pc:chgData name=" 오세종" userId="730af7b6-ff05-47d1-891e-d0df27f30cd9" providerId="ADAL" clId="{BEFA5800-A9B1-425F-BA41-99617F16C442}" dt="2023-03-01T03:58:13.095" v="1135" actId="207"/>
        <pc:sldMkLst>
          <pc:docMk/>
          <pc:sldMk cId="3974116095" sldId="333"/>
        </pc:sldMkLst>
        <pc:spChg chg="mod">
          <ac:chgData name=" 오세종" userId="730af7b6-ff05-47d1-891e-d0df27f30cd9" providerId="ADAL" clId="{BEFA5800-A9B1-425F-BA41-99617F16C442}" dt="2023-03-01T03:36:37.814" v="84"/>
          <ac:spMkLst>
            <pc:docMk/>
            <pc:sldMk cId="3974116095" sldId="333"/>
            <ac:spMk id="2" creationId="{C7407C24-4961-4559-8AFB-F0869FE33DC1}"/>
          </ac:spMkLst>
        </pc:spChg>
        <pc:spChg chg="mod">
          <ac:chgData name=" 오세종" userId="730af7b6-ff05-47d1-891e-d0df27f30cd9" providerId="ADAL" clId="{BEFA5800-A9B1-425F-BA41-99617F16C442}" dt="2023-03-01T03:57:27.935" v="1133" actId="6549"/>
          <ac:spMkLst>
            <pc:docMk/>
            <pc:sldMk cId="3974116095" sldId="333"/>
            <ac:spMk id="3" creationId="{11949DBA-864D-4B42-844A-AC9FCF393E7A}"/>
          </ac:spMkLst>
        </pc:spChg>
        <pc:spChg chg="add del">
          <ac:chgData name=" 오세종" userId="730af7b6-ff05-47d1-891e-d0df27f30cd9" providerId="ADAL" clId="{BEFA5800-A9B1-425F-BA41-99617F16C442}" dt="2023-03-01T03:54:14.240" v="923"/>
          <ac:spMkLst>
            <pc:docMk/>
            <pc:sldMk cId="3974116095" sldId="333"/>
            <ac:spMk id="5" creationId="{5FC87E41-88C7-4635-9459-B82235D77DB9}"/>
          </ac:spMkLst>
        </pc:spChg>
        <pc:spChg chg="add del">
          <ac:chgData name=" 오세종" userId="730af7b6-ff05-47d1-891e-d0df27f30cd9" providerId="ADAL" clId="{BEFA5800-A9B1-425F-BA41-99617F16C442}" dt="2023-03-01T03:54:14.240" v="923"/>
          <ac:spMkLst>
            <pc:docMk/>
            <pc:sldMk cId="3974116095" sldId="333"/>
            <ac:spMk id="7" creationId="{BB96A63F-ADEF-4224-A030-974AB0997557}"/>
          </ac:spMkLst>
        </pc:spChg>
        <pc:spChg chg="add mod">
          <ac:chgData name=" 오세종" userId="730af7b6-ff05-47d1-891e-d0df27f30cd9" providerId="ADAL" clId="{BEFA5800-A9B1-425F-BA41-99617F16C442}" dt="2023-03-01T03:57:23.967" v="1132" actId="1036"/>
          <ac:spMkLst>
            <pc:docMk/>
            <pc:sldMk cId="3974116095" sldId="333"/>
            <ac:spMk id="9" creationId="{81E56387-729C-4433-B2BD-861E25A7C8D8}"/>
          </ac:spMkLst>
        </pc:spChg>
        <pc:spChg chg="add mod">
          <ac:chgData name=" 오세종" userId="730af7b6-ff05-47d1-891e-d0df27f30cd9" providerId="ADAL" clId="{BEFA5800-A9B1-425F-BA41-99617F16C442}" dt="2023-03-01T03:57:23.967" v="1132" actId="1036"/>
          <ac:spMkLst>
            <pc:docMk/>
            <pc:sldMk cId="3974116095" sldId="333"/>
            <ac:spMk id="11" creationId="{D16BC90C-6096-4A71-A264-016D01A30371}"/>
          </ac:spMkLst>
        </pc:spChg>
        <pc:spChg chg="add mod">
          <ac:chgData name=" 오세종" userId="730af7b6-ff05-47d1-891e-d0df27f30cd9" providerId="ADAL" clId="{BEFA5800-A9B1-425F-BA41-99617F16C442}" dt="2023-03-01T03:57:23.967" v="1132" actId="1036"/>
          <ac:spMkLst>
            <pc:docMk/>
            <pc:sldMk cId="3974116095" sldId="333"/>
            <ac:spMk id="12" creationId="{C77B181F-EB9A-424F-B64B-A51669A5C72A}"/>
          </ac:spMkLst>
        </pc:spChg>
        <pc:graphicFrameChg chg="add del">
          <ac:chgData name=" 오세종" userId="730af7b6-ff05-47d1-891e-d0df27f30cd9" providerId="ADAL" clId="{BEFA5800-A9B1-425F-BA41-99617F16C442}" dt="2023-03-01T03:54:14.240" v="923"/>
          <ac:graphicFrameMkLst>
            <pc:docMk/>
            <pc:sldMk cId="3974116095" sldId="333"/>
            <ac:graphicFrameMk id="4" creationId="{041883CC-3018-497B-B7EA-F3D63B4A274A}"/>
          </ac:graphicFrameMkLst>
        </pc:graphicFrameChg>
        <pc:graphicFrameChg chg="add del">
          <ac:chgData name=" 오세종" userId="730af7b6-ff05-47d1-891e-d0df27f30cd9" providerId="ADAL" clId="{BEFA5800-A9B1-425F-BA41-99617F16C442}" dt="2023-03-01T03:54:14.240" v="923"/>
          <ac:graphicFrameMkLst>
            <pc:docMk/>
            <pc:sldMk cId="3974116095" sldId="333"/>
            <ac:graphicFrameMk id="6" creationId="{C0192DD9-92E1-4251-9980-C9CE1251E195}"/>
          </ac:graphicFrameMkLst>
        </pc:graphicFrameChg>
        <pc:graphicFrameChg chg="add mod modGraphic">
          <ac:chgData name=" 오세종" userId="730af7b6-ff05-47d1-891e-d0df27f30cd9" providerId="ADAL" clId="{BEFA5800-A9B1-425F-BA41-99617F16C442}" dt="2023-03-01T03:58:05.937" v="1134" actId="207"/>
          <ac:graphicFrameMkLst>
            <pc:docMk/>
            <pc:sldMk cId="3974116095" sldId="333"/>
            <ac:graphicFrameMk id="8" creationId="{FF565159-A83A-4B30-9E91-4017DB4D6D00}"/>
          </ac:graphicFrameMkLst>
        </pc:graphicFrameChg>
        <pc:graphicFrameChg chg="add mod modGraphic">
          <ac:chgData name=" 오세종" userId="730af7b6-ff05-47d1-891e-d0df27f30cd9" providerId="ADAL" clId="{BEFA5800-A9B1-425F-BA41-99617F16C442}" dt="2023-03-01T03:58:13.095" v="1135" actId="207"/>
          <ac:graphicFrameMkLst>
            <pc:docMk/>
            <pc:sldMk cId="3974116095" sldId="333"/>
            <ac:graphicFrameMk id="10" creationId="{924BEE5C-50BA-48CA-A492-06BC4228E40C}"/>
          </ac:graphicFrameMkLst>
        </pc:graphicFrameChg>
      </pc:sldChg>
      <pc:sldChg chg="addSp delSp modSp add">
        <pc:chgData name=" 오세종" userId="730af7b6-ff05-47d1-891e-d0df27f30cd9" providerId="ADAL" clId="{BEFA5800-A9B1-425F-BA41-99617F16C442}" dt="2023-03-01T04:01:28.979" v="1309" actId="1035"/>
        <pc:sldMkLst>
          <pc:docMk/>
          <pc:sldMk cId="373266312" sldId="334"/>
        </pc:sldMkLst>
        <pc:spChg chg="mod">
          <ac:chgData name=" 오세종" userId="730af7b6-ff05-47d1-891e-d0df27f30cd9" providerId="ADAL" clId="{BEFA5800-A9B1-425F-BA41-99617F16C442}" dt="2023-03-01T03:36:41.276" v="85"/>
          <ac:spMkLst>
            <pc:docMk/>
            <pc:sldMk cId="373266312" sldId="334"/>
            <ac:spMk id="2" creationId="{E9565967-81D6-4A29-8703-25E2132F123D}"/>
          </ac:spMkLst>
        </pc:spChg>
        <pc:spChg chg="mod">
          <ac:chgData name=" 오세종" userId="730af7b6-ff05-47d1-891e-d0df27f30cd9" providerId="ADAL" clId="{BEFA5800-A9B1-425F-BA41-99617F16C442}" dt="2023-03-01T03:58:50.880" v="1151" actId="20577"/>
          <ac:spMkLst>
            <pc:docMk/>
            <pc:sldMk cId="373266312" sldId="334"/>
            <ac:spMk id="3" creationId="{B44A68C7-9583-4660-BE8B-FB15856FBB2B}"/>
          </ac:spMkLst>
        </pc:spChg>
        <pc:spChg chg="add del mod">
          <ac:chgData name=" 오세종" userId="730af7b6-ff05-47d1-891e-d0df27f30cd9" providerId="ADAL" clId="{BEFA5800-A9B1-425F-BA41-99617F16C442}" dt="2023-03-01T03:59:21.088" v="1167" actId="478"/>
          <ac:spMkLst>
            <pc:docMk/>
            <pc:sldMk cId="373266312" sldId="334"/>
            <ac:spMk id="5" creationId="{E6725DD8-846E-4B72-B180-59D25AA663A1}"/>
          </ac:spMkLst>
        </pc:spChg>
        <pc:spChg chg="add del mod">
          <ac:chgData name=" 오세종" userId="730af7b6-ff05-47d1-891e-d0df27f30cd9" providerId="ADAL" clId="{BEFA5800-A9B1-425F-BA41-99617F16C442}" dt="2023-03-01T03:59:21.088" v="1167" actId="478"/>
          <ac:spMkLst>
            <pc:docMk/>
            <pc:sldMk cId="373266312" sldId="334"/>
            <ac:spMk id="7" creationId="{8659B723-F843-46B2-8056-B1793C548CB3}"/>
          </ac:spMkLst>
        </pc:spChg>
        <pc:spChg chg="add del mod">
          <ac:chgData name=" 오세종" userId="730af7b6-ff05-47d1-891e-d0df27f30cd9" providerId="ADAL" clId="{BEFA5800-A9B1-425F-BA41-99617F16C442}" dt="2023-03-01T03:59:21.088" v="1167" actId="478"/>
          <ac:spMkLst>
            <pc:docMk/>
            <pc:sldMk cId="373266312" sldId="334"/>
            <ac:spMk id="8" creationId="{CA77EF11-EA5A-49ED-BF37-562C9FA09B8F}"/>
          </ac:spMkLst>
        </pc:spChg>
        <pc:spChg chg="add del mod">
          <ac:chgData name=" 오세종" userId="730af7b6-ff05-47d1-891e-d0df27f30cd9" providerId="ADAL" clId="{BEFA5800-A9B1-425F-BA41-99617F16C442}" dt="2023-03-01T03:59:21.088" v="1167" actId="478"/>
          <ac:spMkLst>
            <pc:docMk/>
            <pc:sldMk cId="373266312" sldId="334"/>
            <ac:spMk id="9" creationId="{B16B1A3D-F1E8-4B82-B791-7EB5CBE81ACF}"/>
          </ac:spMkLst>
        </pc:spChg>
        <pc:spChg chg="add del mod">
          <ac:chgData name=" 오세종" userId="730af7b6-ff05-47d1-891e-d0df27f30cd9" providerId="ADAL" clId="{BEFA5800-A9B1-425F-BA41-99617F16C442}" dt="2023-03-01T03:59:21.088" v="1167" actId="478"/>
          <ac:spMkLst>
            <pc:docMk/>
            <pc:sldMk cId="373266312" sldId="334"/>
            <ac:spMk id="10" creationId="{605391BC-A3C9-43C5-92AC-EA7680DB4913}"/>
          </ac:spMkLst>
        </pc:spChg>
        <pc:spChg chg="add del mod">
          <ac:chgData name=" 오세종" userId="730af7b6-ff05-47d1-891e-d0df27f30cd9" providerId="ADAL" clId="{BEFA5800-A9B1-425F-BA41-99617F16C442}" dt="2023-03-01T03:59:21.088" v="1167" actId="478"/>
          <ac:spMkLst>
            <pc:docMk/>
            <pc:sldMk cId="373266312" sldId="334"/>
            <ac:spMk id="13" creationId="{3299F4CF-D9C0-4530-87D4-B0AD0CBE01BD}"/>
          </ac:spMkLst>
        </pc:spChg>
        <pc:spChg chg="add del">
          <ac:chgData name=" 오세종" userId="730af7b6-ff05-47d1-891e-d0df27f30cd9" providerId="ADAL" clId="{BEFA5800-A9B1-425F-BA41-99617F16C442}" dt="2023-03-01T03:59:25.314" v="1169"/>
          <ac:spMkLst>
            <pc:docMk/>
            <pc:sldMk cId="373266312" sldId="334"/>
            <ac:spMk id="15" creationId="{8F1A6388-417F-4174-A22E-F09B05DEC10A}"/>
          </ac:spMkLst>
        </pc:spChg>
        <pc:spChg chg="add del">
          <ac:chgData name=" 오세종" userId="730af7b6-ff05-47d1-891e-d0df27f30cd9" providerId="ADAL" clId="{BEFA5800-A9B1-425F-BA41-99617F16C442}" dt="2023-03-01T03:59:25.314" v="1169"/>
          <ac:spMkLst>
            <pc:docMk/>
            <pc:sldMk cId="373266312" sldId="334"/>
            <ac:spMk id="17" creationId="{69CE80F9-73B5-418A-A261-1A0EFD2A894C}"/>
          </ac:spMkLst>
        </pc:spChg>
        <pc:spChg chg="add del">
          <ac:chgData name=" 오세종" userId="730af7b6-ff05-47d1-891e-d0df27f30cd9" providerId="ADAL" clId="{BEFA5800-A9B1-425F-BA41-99617F16C442}" dt="2023-03-01T03:59:25.314" v="1169"/>
          <ac:spMkLst>
            <pc:docMk/>
            <pc:sldMk cId="373266312" sldId="334"/>
            <ac:spMk id="18" creationId="{AD3689DF-39A6-4E69-A9E1-C52DF64438CD}"/>
          </ac:spMkLst>
        </pc:spChg>
        <pc:spChg chg="add del">
          <ac:chgData name=" 오세종" userId="730af7b6-ff05-47d1-891e-d0df27f30cd9" providerId="ADAL" clId="{BEFA5800-A9B1-425F-BA41-99617F16C442}" dt="2023-03-01T03:59:25.314" v="1169"/>
          <ac:spMkLst>
            <pc:docMk/>
            <pc:sldMk cId="373266312" sldId="334"/>
            <ac:spMk id="19" creationId="{D7AB04DD-7CC2-41D7-8112-4AE466FE3BD4}"/>
          </ac:spMkLst>
        </pc:spChg>
        <pc:spChg chg="add del">
          <ac:chgData name=" 오세종" userId="730af7b6-ff05-47d1-891e-d0df27f30cd9" providerId="ADAL" clId="{BEFA5800-A9B1-425F-BA41-99617F16C442}" dt="2023-03-01T03:59:25.314" v="1169"/>
          <ac:spMkLst>
            <pc:docMk/>
            <pc:sldMk cId="373266312" sldId="334"/>
            <ac:spMk id="20" creationId="{53038414-ACA4-4850-99A1-39F50EFB70EF}"/>
          </ac:spMkLst>
        </pc:spChg>
        <pc:spChg chg="add del">
          <ac:chgData name=" 오세종" userId="730af7b6-ff05-47d1-891e-d0df27f30cd9" providerId="ADAL" clId="{BEFA5800-A9B1-425F-BA41-99617F16C442}" dt="2023-03-01T03:59:25.314" v="1169"/>
          <ac:spMkLst>
            <pc:docMk/>
            <pc:sldMk cId="373266312" sldId="334"/>
            <ac:spMk id="23" creationId="{D1EE3540-933F-4996-8894-2F7213FF4671}"/>
          </ac:spMkLst>
        </pc:spChg>
        <pc:spChg chg="add mod">
          <ac:chgData name=" 오세종" userId="730af7b6-ff05-47d1-891e-d0df27f30cd9" providerId="ADAL" clId="{BEFA5800-A9B1-425F-BA41-99617F16C442}" dt="2023-03-01T03:59:29.104" v="1192" actId="1036"/>
          <ac:spMkLst>
            <pc:docMk/>
            <pc:sldMk cId="373266312" sldId="334"/>
            <ac:spMk id="25" creationId="{E8537CE1-BC07-482A-BA52-55CC46D58C95}"/>
          </ac:spMkLst>
        </pc:spChg>
        <pc:spChg chg="add mod">
          <ac:chgData name=" 오세종" userId="730af7b6-ff05-47d1-891e-d0df27f30cd9" providerId="ADAL" clId="{BEFA5800-A9B1-425F-BA41-99617F16C442}" dt="2023-03-01T04:00:25.593" v="1259" actId="1037"/>
          <ac:spMkLst>
            <pc:docMk/>
            <pc:sldMk cId="373266312" sldId="334"/>
            <ac:spMk id="27" creationId="{FB8732B3-CAE9-401F-9A8A-8D98E41C1EC4}"/>
          </ac:spMkLst>
        </pc:spChg>
        <pc:spChg chg="add mod">
          <ac:chgData name=" 오세종" userId="730af7b6-ff05-47d1-891e-d0df27f30cd9" providerId="ADAL" clId="{BEFA5800-A9B1-425F-BA41-99617F16C442}" dt="2023-03-01T04:00:38.809" v="1265" actId="1037"/>
          <ac:spMkLst>
            <pc:docMk/>
            <pc:sldMk cId="373266312" sldId="334"/>
            <ac:spMk id="28" creationId="{0DD9D16C-DCB1-4782-AC19-0E71C6B47157}"/>
          </ac:spMkLst>
        </pc:spChg>
        <pc:spChg chg="add mod">
          <ac:chgData name=" 오세종" userId="730af7b6-ff05-47d1-891e-d0df27f30cd9" providerId="ADAL" clId="{BEFA5800-A9B1-425F-BA41-99617F16C442}" dt="2023-03-01T04:00:06.153" v="1209" actId="1037"/>
          <ac:spMkLst>
            <pc:docMk/>
            <pc:sldMk cId="373266312" sldId="334"/>
            <ac:spMk id="29" creationId="{9B21233C-A213-47C4-8248-6E9D651B77B6}"/>
          </ac:spMkLst>
        </pc:spChg>
        <pc:spChg chg="add mod">
          <ac:chgData name=" 오세종" userId="730af7b6-ff05-47d1-891e-d0df27f30cd9" providerId="ADAL" clId="{BEFA5800-A9B1-425F-BA41-99617F16C442}" dt="2023-03-01T04:00:06.153" v="1209" actId="1037"/>
          <ac:spMkLst>
            <pc:docMk/>
            <pc:sldMk cId="373266312" sldId="334"/>
            <ac:spMk id="30" creationId="{52046F5A-BF3D-4948-97E5-A52870ECDB00}"/>
          </ac:spMkLst>
        </pc:spChg>
        <pc:spChg chg="add mod">
          <ac:chgData name=" 오세종" userId="730af7b6-ff05-47d1-891e-d0df27f30cd9" providerId="ADAL" clId="{BEFA5800-A9B1-425F-BA41-99617F16C442}" dt="2023-03-01T04:00:19.552" v="1244" actId="1036"/>
          <ac:spMkLst>
            <pc:docMk/>
            <pc:sldMk cId="373266312" sldId="334"/>
            <ac:spMk id="33" creationId="{0AEBA86C-1A79-49DB-AF2A-BA8E95186A26}"/>
          </ac:spMkLst>
        </pc:spChg>
        <pc:spChg chg="add mod">
          <ac:chgData name=" 오세종" userId="730af7b6-ff05-47d1-891e-d0df27f30cd9" providerId="ADAL" clId="{BEFA5800-A9B1-425F-BA41-99617F16C442}" dt="2023-03-01T04:00:52.035" v="1270" actId="1036"/>
          <ac:spMkLst>
            <pc:docMk/>
            <pc:sldMk cId="373266312" sldId="334"/>
            <ac:spMk id="34" creationId="{AFEBCDCA-5D4E-4598-AEDA-37CCF39A2A29}"/>
          </ac:spMkLst>
        </pc:spChg>
        <pc:spChg chg="add mod">
          <ac:chgData name=" 오세종" userId="730af7b6-ff05-47d1-891e-d0df27f30cd9" providerId="ADAL" clId="{BEFA5800-A9B1-425F-BA41-99617F16C442}" dt="2023-03-01T04:01:28.979" v="1309" actId="1035"/>
          <ac:spMkLst>
            <pc:docMk/>
            <pc:sldMk cId="373266312" sldId="334"/>
            <ac:spMk id="35" creationId="{81803FC5-28BE-4448-8BCE-36FA6D238FEE}"/>
          </ac:spMkLst>
        </pc:spChg>
        <pc:graphicFrameChg chg="add del mod">
          <ac:chgData name=" 오세종" userId="730af7b6-ff05-47d1-891e-d0df27f30cd9" providerId="ADAL" clId="{BEFA5800-A9B1-425F-BA41-99617F16C442}" dt="2023-03-01T03:59:21.088" v="1167" actId="478"/>
          <ac:graphicFrameMkLst>
            <pc:docMk/>
            <pc:sldMk cId="373266312" sldId="334"/>
            <ac:graphicFrameMk id="4" creationId="{2DB30DFE-96A2-4455-8169-E8AE8ED6007D}"/>
          </ac:graphicFrameMkLst>
        </pc:graphicFrameChg>
        <pc:graphicFrameChg chg="add del mod">
          <ac:chgData name=" 오세종" userId="730af7b6-ff05-47d1-891e-d0df27f30cd9" providerId="ADAL" clId="{BEFA5800-A9B1-425F-BA41-99617F16C442}" dt="2023-03-01T03:59:21.088" v="1167" actId="478"/>
          <ac:graphicFrameMkLst>
            <pc:docMk/>
            <pc:sldMk cId="373266312" sldId="334"/>
            <ac:graphicFrameMk id="6" creationId="{718A26A2-125C-4EB3-ACA0-725292416A32}"/>
          </ac:graphicFrameMkLst>
        </pc:graphicFrameChg>
        <pc:graphicFrameChg chg="add del">
          <ac:chgData name=" 오세종" userId="730af7b6-ff05-47d1-891e-d0df27f30cd9" providerId="ADAL" clId="{BEFA5800-A9B1-425F-BA41-99617F16C442}" dt="2023-03-01T03:59:25.314" v="1169"/>
          <ac:graphicFrameMkLst>
            <pc:docMk/>
            <pc:sldMk cId="373266312" sldId="334"/>
            <ac:graphicFrameMk id="14" creationId="{A47ABEE5-F0F4-4522-A905-77C3BD00DF96}"/>
          </ac:graphicFrameMkLst>
        </pc:graphicFrameChg>
        <pc:graphicFrameChg chg="add del">
          <ac:chgData name=" 오세종" userId="730af7b6-ff05-47d1-891e-d0df27f30cd9" providerId="ADAL" clId="{BEFA5800-A9B1-425F-BA41-99617F16C442}" dt="2023-03-01T03:59:25.314" v="1169"/>
          <ac:graphicFrameMkLst>
            <pc:docMk/>
            <pc:sldMk cId="373266312" sldId="334"/>
            <ac:graphicFrameMk id="16" creationId="{C1884204-33AC-45C8-B9C3-194BA4F4E2DE}"/>
          </ac:graphicFrameMkLst>
        </pc:graphicFrameChg>
        <pc:graphicFrameChg chg="add mod modGraphic">
          <ac:chgData name=" 오세종" userId="730af7b6-ff05-47d1-891e-d0df27f30cd9" providerId="ADAL" clId="{BEFA5800-A9B1-425F-BA41-99617F16C442}" dt="2023-03-01T03:59:58.945" v="1200" actId="14734"/>
          <ac:graphicFrameMkLst>
            <pc:docMk/>
            <pc:sldMk cId="373266312" sldId="334"/>
            <ac:graphicFrameMk id="24" creationId="{ED5AD7C0-03E6-49C2-A58E-ABEE2ACD8227}"/>
          </ac:graphicFrameMkLst>
        </pc:graphicFrameChg>
        <pc:graphicFrameChg chg="add mod modGraphic">
          <ac:chgData name=" 오세종" userId="730af7b6-ff05-47d1-891e-d0df27f30cd9" providerId="ADAL" clId="{BEFA5800-A9B1-425F-BA41-99617F16C442}" dt="2023-03-01T04:00:34.518" v="1261" actId="14734"/>
          <ac:graphicFrameMkLst>
            <pc:docMk/>
            <pc:sldMk cId="373266312" sldId="334"/>
            <ac:graphicFrameMk id="26" creationId="{2CBFBACB-E766-4080-8225-21A9BF00AF7E}"/>
          </ac:graphicFrameMkLst>
        </pc:graphicFrameChg>
        <pc:cxnChg chg="add del mod">
          <ac:chgData name=" 오세종" userId="730af7b6-ff05-47d1-891e-d0df27f30cd9" providerId="ADAL" clId="{BEFA5800-A9B1-425F-BA41-99617F16C442}" dt="2023-03-01T03:59:21.088" v="1167" actId="478"/>
          <ac:cxnSpMkLst>
            <pc:docMk/>
            <pc:sldMk cId="373266312" sldId="334"/>
            <ac:cxnSpMk id="11" creationId="{67A87137-7704-4F18-A07D-54E17B56BDA7}"/>
          </ac:cxnSpMkLst>
        </pc:cxnChg>
        <pc:cxnChg chg="add del mod">
          <ac:chgData name=" 오세종" userId="730af7b6-ff05-47d1-891e-d0df27f30cd9" providerId="ADAL" clId="{BEFA5800-A9B1-425F-BA41-99617F16C442}" dt="2023-03-01T03:59:21.088" v="1167" actId="478"/>
          <ac:cxnSpMkLst>
            <pc:docMk/>
            <pc:sldMk cId="373266312" sldId="334"/>
            <ac:cxnSpMk id="12" creationId="{3462418E-D2F4-4796-8964-77032C82135F}"/>
          </ac:cxnSpMkLst>
        </pc:cxnChg>
        <pc:cxnChg chg="add del">
          <ac:chgData name=" 오세종" userId="730af7b6-ff05-47d1-891e-d0df27f30cd9" providerId="ADAL" clId="{BEFA5800-A9B1-425F-BA41-99617F16C442}" dt="2023-03-01T03:59:25.314" v="1169"/>
          <ac:cxnSpMkLst>
            <pc:docMk/>
            <pc:sldMk cId="373266312" sldId="334"/>
            <ac:cxnSpMk id="21" creationId="{FA0F245A-4F74-4CC3-BD1C-128DD6EC67C8}"/>
          </ac:cxnSpMkLst>
        </pc:cxnChg>
        <pc:cxnChg chg="add del">
          <ac:chgData name=" 오세종" userId="730af7b6-ff05-47d1-891e-d0df27f30cd9" providerId="ADAL" clId="{BEFA5800-A9B1-425F-BA41-99617F16C442}" dt="2023-03-01T03:59:25.314" v="1169"/>
          <ac:cxnSpMkLst>
            <pc:docMk/>
            <pc:sldMk cId="373266312" sldId="334"/>
            <ac:cxnSpMk id="22" creationId="{1095EF91-3BB1-41D7-ADB8-AD870D7094D5}"/>
          </ac:cxnSpMkLst>
        </pc:cxnChg>
        <pc:cxnChg chg="add mod">
          <ac:chgData name=" 오세종" userId="730af7b6-ff05-47d1-891e-d0df27f30cd9" providerId="ADAL" clId="{BEFA5800-A9B1-425F-BA41-99617F16C442}" dt="2023-03-01T04:00:06.153" v="1209" actId="1037"/>
          <ac:cxnSpMkLst>
            <pc:docMk/>
            <pc:sldMk cId="373266312" sldId="334"/>
            <ac:cxnSpMk id="31" creationId="{449CB6AF-5F8E-4224-ABCF-5EF125350CA0}"/>
          </ac:cxnSpMkLst>
        </pc:cxnChg>
        <pc:cxnChg chg="add mod">
          <ac:chgData name=" 오세종" userId="730af7b6-ff05-47d1-891e-d0df27f30cd9" providerId="ADAL" clId="{BEFA5800-A9B1-425F-BA41-99617F16C442}" dt="2023-03-01T04:00:06.153" v="1209" actId="1037"/>
          <ac:cxnSpMkLst>
            <pc:docMk/>
            <pc:sldMk cId="373266312" sldId="334"/>
            <ac:cxnSpMk id="32" creationId="{D9370776-9AC7-4E4F-AD00-78A6190D6F85}"/>
          </ac:cxnSpMkLst>
        </pc:cxnChg>
      </pc:sldChg>
      <pc:sldChg chg="del">
        <pc:chgData name=" 오세종" userId="730af7b6-ff05-47d1-891e-d0df27f30cd9" providerId="ADAL" clId="{BEFA5800-A9B1-425F-BA41-99617F16C442}" dt="2023-03-01T03:35:19.687" v="26" actId="2696"/>
        <pc:sldMkLst>
          <pc:docMk/>
          <pc:sldMk cId="1281260087" sldId="334"/>
        </pc:sldMkLst>
      </pc:sldChg>
      <pc:sldChg chg="addSp delSp modSp add">
        <pc:chgData name=" 오세종" userId="730af7b6-ff05-47d1-891e-d0df27f30cd9" providerId="ADAL" clId="{BEFA5800-A9B1-425F-BA41-99617F16C442}" dt="2023-03-01T04:04:36.752" v="1495" actId="1036"/>
        <pc:sldMkLst>
          <pc:docMk/>
          <pc:sldMk cId="431102066" sldId="335"/>
        </pc:sldMkLst>
        <pc:spChg chg="mod">
          <ac:chgData name=" 오세종" userId="730af7b6-ff05-47d1-891e-d0df27f30cd9" providerId="ADAL" clId="{BEFA5800-A9B1-425F-BA41-99617F16C442}" dt="2023-03-01T03:36:44.148" v="86"/>
          <ac:spMkLst>
            <pc:docMk/>
            <pc:sldMk cId="431102066" sldId="335"/>
            <ac:spMk id="2" creationId="{933B2731-A2B5-4DEC-9C32-C9E103C66563}"/>
          </ac:spMkLst>
        </pc:spChg>
        <pc:spChg chg="mod">
          <ac:chgData name=" 오세종" userId="730af7b6-ff05-47d1-891e-d0df27f30cd9" providerId="ADAL" clId="{BEFA5800-A9B1-425F-BA41-99617F16C442}" dt="2023-03-01T04:02:30.404" v="1394"/>
          <ac:spMkLst>
            <pc:docMk/>
            <pc:sldMk cId="431102066" sldId="335"/>
            <ac:spMk id="3" creationId="{7B734745-C68B-4D90-8F7A-340624456085}"/>
          </ac:spMkLst>
        </pc:spChg>
        <pc:spChg chg="add mod">
          <ac:chgData name=" 오세종" userId="730af7b6-ff05-47d1-891e-d0df27f30cd9" providerId="ADAL" clId="{BEFA5800-A9B1-425F-BA41-99617F16C442}" dt="2023-03-01T04:02:56.277" v="1409" actId="1035"/>
          <ac:spMkLst>
            <pc:docMk/>
            <pc:sldMk cId="431102066" sldId="335"/>
            <ac:spMk id="5" creationId="{0BF42A18-627E-44B4-BBF4-EAFF8414639D}"/>
          </ac:spMkLst>
        </pc:spChg>
        <pc:spChg chg="add mod">
          <ac:chgData name=" 오세종" userId="730af7b6-ff05-47d1-891e-d0df27f30cd9" providerId="ADAL" clId="{BEFA5800-A9B1-425F-BA41-99617F16C442}" dt="2023-03-01T04:02:56.277" v="1409" actId="1035"/>
          <ac:spMkLst>
            <pc:docMk/>
            <pc:sldMk cId="431102066" sldId="335"/>
            <ac:spMk id="7" creationId="{AA577800-3592-495A-957B-6CB40C783710}"/>
          </ac:spMkLst>
        </pc:spChg>
        <pc:spChg chg="add del">
          <ac:chgData name=" 오세종" userId="730af7b6-ff05-47d1-891e-d0df27f30cd9" providerId="ADAL" clId="{BEFA5800-A9B1-425F-BA41-99617F16C442}" dt="2023-03-01T04:03:14.817" v="1411"/>
          <ac:spMkLst>
            <pc:docMk/>
            <pc:sldMk cId="431102066" sldId="335"/>
            <ac:spMk id="8" creationId="{F2C44372-35DA-4371-99BE-02F65F879A38}"/>
          </ac:spMkLst>
        </pc:spChg>
        <pc:spChg chg="add del">
          <ac:chgData name=" 오세종" userId="730af7b6-ff05-47d1-891e-d0df27f30cd9" providerId="ADAL" clId="{BEFA5800-A9B1-425F-BA41-99617F16C442}" dt="2023-03-01T04:03:14.817" v="1411"/>
          <ac:spMkLst>
            <pc:docMk/>
            <pc:sldMk cId="431102066" sldId="335"/>
            <ac:spMk id="9" creationId="{76A0473E-7BE4-4971-9A24-5FA5801CFA04}"/>
          </ac:spMkLst>
        </pc:spChg>
        <pc:spChg chg="add del">
          <ac:chgData name=" 오세종" userId="730af7b6-ff05-47d1-891e-d0df27f30cd9" providerId="ADAL" clId="{BEFA5800-A9B1-425F-BA41-99617F16C442}" dt="2023-03-01T04:03:14.817" v="1411"/>
          <ac:spMkLst>
            <pc:docMk/>
            <pc:sldMk cId="431102066" sldId="335"/>
            <ac:spMk id="10" creationId="{8DF3BEF5-9419-4D7A-B9F6-29F68781CFD0}"/>
          </ac:spMkLst>
        </pc:spChg>
        <pc:spChg chg="add del">
          <ac:chgData name=" 오세종" userId="730af7b6-ff05-47d1-891e-d0df27f30cd9" providerId="ADAL" clId="{BEFA5800-A9B1-425F-BA41-99617F16C442}" dt="2023-03-01T04:03:14.817" v="1411"/>
          <ac:spMkLst>
            <pc:docMk/>
            <pc:sldMk cId="431102066" sldId="335"/>
            <ac:spMk id="11" creationId="{8D86FE03-908A-483A-B37C-5E53B0AE05C5}"/>
          </ac:spMkLst>
        </pc:spChg>
        <pc:spChg chg="add del">
          <ac:chgData name=" 오세종" userId="730af7b6-ff05-47d1-891e-d0df27f30cd9" providerId="ADAL" clId="{BEFA5800-A9B1-425F-BA41-99617F16C442}" dt="2023-03-01T04:03:14.817" v="1411"/>
          <ac:spMkLst>
            <pc:docMk/>
            <pc:sldMk cId="431102066" sldId="335"/>
            <ac:spMk id="12" creationId="{DE65A975-6139-46FA-BAC3-7E66D8B3A9A5}"/>
          </ac:spMkLst>
        </pc:spChg>
        <pc:spChg chg="add del mod">
          <ac:chgData name=" 오세종" userId="730af7b6-ff05-47d1-891e-d0df27f30cd9" providerId="ADAL" clId="{BEFA5800-A9B1-425F-BA41-99617F16C442}" dt="2023-03-01T04:03:21.775" v="1425" actId="478"/>
          <ac:spMkLst>
            <pc:docMk/>
            <pc:sldMk cId="431102066" sldId="335"/>
            <ac:spMk id="13" creationId="{6DB5665D-18F7-42C3-B9D5-4BC5985BE974}"/>
          </ac:spMkLst>
        </pc:spChg>
        <pc:spChg chg="add mod">
          <ac:chgData name=" 오세종" userId="730af7b6-ff05-47d1-891e-d0df27f30cd9" providerId="ADAL" clId="{BEFA5800-A9B1-425F-BA41-99617F16C442}" dt="2023-03-01T04:03:27.662" v="1446" actId="1038"/>
          <ac:spMkLst>
            <pc:docMk/>
            <pc:sldMk cId="431102066" sldId="335"/>
            <ac:spMk id="14" creationId="{2C065442-F0AF-4BCE-95C6-31BC64B6B3CC}"/>
          </ac:spMkLst>
        </pc:spChg>
        <pc:spChg chg="add mod">
          <ac:chgData name=" 오세종" userId="730af7b6-ff05-47d1-891e-d0df27f30cd9" providerId="ADAL" clId="{BEFA5800-A9B1-425F-BA41-99617F16C442}" dt="2023-03-01T04:03:35.390" v="1453" actId="1037"/>
          <ac:spMkLst>
            <pc:docMk/>
            <pc:sldMk cId="431102066" sldId="335"/>
            <ac:spMk id="15" creationId="{26D949C8-69A1-4FF5-8B5A-879D465DDCCB}"/>
          </ac:spMkLst>
        </pc:spChg>
        <pc:spChg chg="add mod">
          <ac:chgData name=" 오세종" userId="730af7b6-ff05-47d1-891e-d0df27f30cd9" providerId="ADAL" clId="{BEFA5800-A9B1-425F-BA41-99617F16C442}" dt="2023-03-01T04:03:44.260" v="1454" actId="14100"/>
          <ac:spMkLst>
            <pc:docMk/>
            <pc:sldMk cId="431102066" sldId="335"/>
            <ac:spMk id="16" creationId="{15F885C5-799C-4773-9EC3-E3887F263EEA}"/>
          </ac:spMkLst>
        </pc:spChg>
        <pc:spChg chg="add mod">
          <ac:chgData name=" 오세종" userId="730af7b6-ff05-47d1-891e-d0df27f30cd9" providerId="ADAL" clId="{BEFA5800-A9B1-425F-BA41-99617F16C442}" dt="2023-03-01T04:03:27.662" v="1446" actId="1038"/>
          <ac:spMkLst>
            <pc:docMk/>
            <pc:sldMk cId="431102066" sldId="335"/>
            <ac:spMk id="17" creationId="{028FFC56-DF5C-4EAE-95DE-96048229A553}"/>
          </ac:spMkLst>
        </pc:spChg>
        <pc:spChg chg="add del">
          <ac:chgData name=" 오세종" userId="730af7b6-ff05-47d1-891e-d0df27f30cd9" providerId="ADAL" clId="{BEFA5800-A9B1-425F-BA41-99617F16C442}" dt="2023-03-01T04:04:02.904" v="1456" actId="478"/>
          <ac:spMkLst>
            <pc:docMk/>
            <pc:sldMk cId="431102066" sldId="335"/>
            <ac:spMk id="18" creationId="{16806C57-57BA-4A4F-A9C0-56376D47222C}"/>
          </ac:spMkLst>
        </pc:spChg>
        <pc:spChg chg="add del">
          <ac:chgData name=" 오세종" userId="730af7b6-ff05-47d1-891e-d0df27f30cd9" providerId="ADAL" clId="{BEFA5800-A9B1-425F-BA41-99617F16C442}" dt="2023-03-01T04:04:13.443" v="1458"/>
          <ac:spMkLst>
            <pc:docMk/>
            <pc:sldMk cId="431102066" sldId="335"/>
            <ac:spMk id="19" creationId="{63EE8AB3-C765-4296-B8C0-7E790C90F198}"/>
          </ac:spMkLst>
        </pc:spChg>
        <pc:spChg chg="add del">
          <ac:chgData name=" 오세종" userId="730af7b6-ff05-47d1-891e-d0df27f30cd9" providerId="ADAL" clId="{BEFA5800-A9B1-425F-BA41-99617F16C442}" dt="2023-03-01T04:04:13.443" v="1458"/>
          <ac:spMkLst>
            <pc:docMk/>
            <pc:sldMk cId="431102066" sldId="335"/>
            <ac:spMk id="20" creationId="{4DA9572E-2312-4A93-A77A-733D5DE23FFD}"/>
          </ac:spMkLst>
        </pc:spChg>
        <pc:spChg chg="add del">
          <ac:chgData name=" 오세종" userId="730af7b6-ff05-47d1-891e-d0df27f30cd9" providerId="ADAL" clId="{BEFA5800-A9B1-425F-BA41-99617F16C442}" dt="2023-03-01T04:04:13.443" v="1458"/>
          <ac:spMkLst>
            <pc:docMk/>
            <pc:sldMk cId="431102066" sldId="335"/>
            <ac:spMk id="21" creationId="{C7E35A83-6573-4314-AC27-C6B59501E9C1}"/>
          </ac:spMkLst>
        </pc:spChg>
        <pc:spChg chg="add mod">
          <ac:chgData name=" 오세종" userId="730af7b6-ff05-47d1-891e-d0df27f30cd9" providerId="ADAL" clId="{BEFA5800-A9B1-425F-BA41-99617F16C442}" dt="2023-03-01T04:04:36.752" v="1495" actId="1036"/>
          <ac:spMkLst>
            <pc:docMk/>
            <pc:sldMk cId="431102066" sldId="335"/>
            <ac:spMk id="22" creationId="{7B5E5ECD-EB74-4097-99C4-687908EF6C51}"/>
          </ac:spMkLst>
        </pc:spChg>
        <pc:spChg chg="add mod">
          <ac:chgData name=" 오세종" userId="730af7b6-ff05-47d1-891e-d0df27f30cd9" providerId="ADAL" clId="{BEFA5800-A9B1-425F-BA41-99617F16C442}" dt="2023-03-01T04:04:36.752" v="1495" actId="1036"/>
          <ac:spMkLst>
            <pc:docMk/>
            <pc:sldMk cId="431102066" sldId="335"/>
            <ac:spMk id="23" creationId="{29E0AE1B-C42C-4B0F-BC38-F525C5CEE805}"/>
          </ac:spMkLst>
        </pc:spChg>
        <pc:spChg chg="add mod">
          <ac:chgData name=" 오세종" userId="730af7b6-ff05-47d1-891e-d0df27f30cd9" providerId="ADAL" clId="{BEFA5800-A9B1-425F-BA41-99617F16C442}" dt="2023-03-01T04:04:36.752" v="1495" actId="1036"/>
          <ac:spMkLst>
            <pc:docMk/>
            <pc:sldMk cId="431102066" sldId="335"/>
            <ac:spMk id="24" creationId="{8C4C8802-D29B-42E4-90EC-8CE7A62361A1}"/>
          </ac:spMkLst>
        </pc:spChg>
        <pc:graphicFrameChg chg="add mod">
          <ac:chgData name=" 오세종" userId="730af7b6-ff05-47d1-891e-d0df27f30cd9" providerId="ADAL" clId="{BEFA5800-A9B1-425F-BA41-99617F16C442}" dt="2023-03-01T04:02:56.277" v="1409" actId="1035"/>
          <ac:graphicFrameMkLst>
            <pc:docMk/>
            <pc:sldMk cId="431102066" sldId="335"/>
            <ac:graphicFrameMk id="4" creationId="{0A062914-E76D-4AC8-B3FB-95C9A15A4EDB}"/>
          </ac:graphicFrameMkLst>
        </pc:graphicFrameChg>
        <pc:graphicFrameChg chg="add mod">
          <ac:chgData name=" 오세종" userId="730af7b6-ff05-47d1-891e-d0df27f30cd9" providerId="ADAL" clId="{BEFA5800-A9B1-425F-BA41-99617F16C442}" dt="2023-03-01T04:02:56.277" v="1409" actId="1035"/>
          <ac:graphicFrameMkLst>
            <pc:docMk/>
            <pc:sldMk cId="431102066" sldId="335"/>
            <ac:graphicFrameMk id="6" creationId="{B92D7614-7E47-4A39-BE70-D7362D505D0F}"/>
          </ac:graphicFrameMkLst>
        </pc:graphicFrameChg>
      </pc:sldChg>
      <pc:sldChg chg="del">
        <pc:chgData name=" 오세종" userId="730af7b6-ff05-47d1-891e-d0df27f30cd9" providerId="ADAL" clId="{BEFA5800-A9B1-425F-BA41-99617F16C442}" dt="2023-03-01T03:35:19.708" v="27" actId="2696"/>
        <pc:sldMkLst>
          <pc:docMk/>
          <pc:sldMk cId="2872455701" sldId="335"/>
        </pc:sldMkLst>
      </pc:sldChg>
      <pc:sldChg chg="addSp delSp modSp add">
        <pc:chgData name=" 오세종" userId="730af7b6-ff05-47d1-891e-d0df27f30cd9" providerId="ADAL" clId="{BEFA5800-A9B1-425F-BA41-99617F16C442}" dt="2023-03-01T04:26:54.475" v="1617" actId="1035"/>
        <pc:sldMkLst>
          <pc:docMk/>
          <pc:sldMk cId="53581348" sldId="336"/>
        </pc:sldMkLst>
        <pc:spChg chg="mod">
          <ac:chgData name=" 오세종" userId="730af7b6-ff05-47d1-891e-d0df27f30cd9" providerId="ADAL" clId="{BEFA5800-A9B1-425F-BA41-99617F16C442}" dt="2023-03-01T03:36:46.517" v="87"/>
          <ac:spMkLst>
            <pc:docMk/>
            <pc:sldMk cId="53581348" sldId="336"/>
            <ac:spMk id="2" creationId="{67CBBDB8-38AC-455B-9F20-07F211CB1C44}"/>
          </ac:spMkLst>
        </pc:spChg>
        <pc:spChg chg="mod">
          <ac:chgData name=" 오세종" userId="730af7b6-ff05-47d1-891e-d0df27f30cd9" providerId="ADAL" clId="{BEFA5800-A9B1-425F-BA41-99617F16C442}" dt="2023-03-01T04:07:34.239" v="1557" actId="20577"/>
          <ac:spMkLst>
            <pc:docMk/>
            <pc:sldMk cId="53581348" sldId="336"/>
            <ac:spMk id="3" creationId="{CB97905C-5F3B-4A0D-9C37-60025DF0A9D9}"/>
          </ac:spMkLst>
        </pc:spChg>
        <pc:spChg chg="add del">
          <ac:chgData name=" 오세종" userId="730af7b6-ff05-47d1-891e-d0df27f30cd9" providerId="ADAL" clId="{BEFA5800-A9B1-425F-BA41-99617F16C442}" dt="2023-03-01T04:07:38.733" v="1559" actId="478"/>
          <ac:spMkLst>
            <pc:docMk/>
            <pc:sldMk cId="53581348" sldId="336"/>
            <ac:spMk id="5" creationId="{2389E6E5-19DE-46F9-A6F0-1C82D1D4371E}"/>
          </ac:spMkLst>
        </pc:spChg>
        <pc:spChg chg="add mod">
          <ac:chgData name=" 오세종" userId="730af7b6-ff05-47d1-891e-d0df27f30cd9" providerId="ADAL" clId="{BEFA5800-A9B1-425F-BA41-99617F16C442}" dt="2023-03-01T04:08:46.383" v="1600" actId="1037"/>
          <ac:spMkLst>
            <pc:docMk/>
            <pc:sldMk cId="53581348" sldId="336"/>
            <ac:spMk id="6" creationId="{5D811207-045D-4C45-86E0-7B6BC0DD9821}"/>
          </ac:spMkLst>
        </pc:spChg>
        <pc:spChg chg="add del">
          <ac:chgData name=" 오세종" userId="730af7b6-ff05-47d1-891e-d0df27f30cd9" providerId="ADAL" clId="{BEFA5800-A9B1-425F-BA41-99617F16C442}" dt="2023-03-01T04:26:08.491" v="1602" actId="478"/>
          <ac:spMkLst>
            <pc:docMk/>
            <pc:sldMk cId="53581348" sldId="336"/>
            <ac:spMk id="8" creationId="{38E437D1-67E1-40B7-8B6B-8B4FB064EF55}"/>
          </ac:spMkLst>
        </pc:spChg>
        <pc:graphicFrameChg chg="add mod modGraphic">
          <ac:chgData name=" 오세종" userId="730af7b6-ff05-47d1-891e-d0df27f30cd9" providerId="ADAL" clId="{BEFA5800-A9B1-425F-BA41-99617F16C442}" dt="2023-03-01T04:08:29.359" v="1574" actId="1036"/>
          <ac:graphicFrameMkLst>
            <pc:docMk/>
            <pc:sldMk cId="53581348" sldId="336"/>
            <ac:graphicFrameMk id="4" creationId="{850BE1A7-FAFC-4F8F-89BC-8D3A9F7AA190}"/>
          </ac:graphicFrameMkLst>
        </pc:graphicFrameChg>
        <pc:graphicFrameChg chg="add mod modGraphic">
          <ac:chgData name=" 오세종" userId="730af7b6-ff05-47d1-891e-d0df27f30cd9" providerId="ADAL" clId="{BEFA5800-A9B1-425F-BA41-99617F16C442}" dt="2023-03-01T04:26:54.475" v="1617" actId="1035"/>
          <ac:graphicFrameMkLst>
            <pc:docMk/>
            <pc:sldMk cId="53581348" sldId="336"/>
            <ac:graphicFrameMk id="7" creationId="{9A6A2B9B-B5E9-4E5E-AF11-BAA0060652E1}"/>
          </ac:graphicFrameMkLst>
        </pc:graphicFrameChg>
      </pc:sldChg>
      <pc:sldChg chg="del">
        <pc:chgData name=" 오세종" userId="730af7b6-ff05-47d1-891e-d0df27f30cd9" providerId="ADAL" clId="{BEFA5800-A9B1-425F-BA41-99617F16C442}" dt="2023-03-01T03:35:19.724" v="28" actId="2696"/>
        <pc:sldMkLst>
          <pc:docMk/>
          <pc:sldMk cId="705335484" sldId="336"/>
        </pc:sldMkLst>
      </pc:sldChg>
      <pc:sldChg chg="del">
        <pc:chgData name=" 오세종" userId="730af7b6-ff05-47d1-891e-d0df27f30cd9" providerId="ADAL" clId="{BEFA5800-A9B1-425F-BA41-99617F16C442}" dt="2023-03-01T03:35:19.744" v="29" actId="2696"/>
        <pc:sldMkLst>
          <pc:docMk/>
          <pc:sldMk cId="1584104892" sldId="337"/>
        </pc:sldMkLst>
      </pc:sldChg>
      <pc:sldChg chg="addSp delSp modSp add">
        <pc:chgData name=" 오세종" userId="730af7b6-ff05-47d1-891e-d0df27f30cd9" providerId="ADAL" clId="{BEFA5800-A9B1-425F-BA41-99617F16C442}" dt="2023-03-01T04:05:48.699" v="1549" actId="1037"/>
        <pc:sldMkLst>
          <pc:docMk/>
          <pc:sldMk cId="1733122967" sldId="337"/>
        </pc:sldMkLst>
        <pc:spChg chg="mod">
          <ac:chgData name=" 오세종" userId="730af7b6-ff05-47d1-891e-d0df27f30cd9" providerId="ADAL" clId="{BEFA5800-A9B1-425F-BA41-99617F16C442}" dt="2023-03-01T04:05:08.690" v="1497"/>
          <ac:spMkLst>
            <pc:docMk/>
            <pc:sldMk cId="1733122967" sldId="337"/>
            <ac:spMk id="2" creationId="{CC576341-CC4B-4FB5-B0E4-6E9374E8FE4A}"/>
          </ac:spMkLst>
        </pc:spChg>
        <pc:spChg chg="add del">
          <ac:chgData name=" 오세종" userId="730af7b6-ff05-47d1-891e-d0df27f30cd9" providerId="ADAL" clId="{BEFA5800-A9B1-425F-BA41-99617F16C442}" dt="2023-03-01T04:05:23.075" v="1499"/>
          <ac:spMkLst>
            <pc:docMk/>
            <pc:sldMk cId="1733122967" sldId="337"/>
            <ac:spMk id="4" creationId="{2D7F405A-72E4-4409-AAA4-A1C4557F82EB}"/>
          </ac:spMkLst>
        </pc:spChg>
        <pc:spChg chg="add del">
          <ac:chgData name=" 오세종" userId="730af7b6-ff05-47d1-891e-d0df27f30cd9" providerId="ADAL" clId="{BEFA5800-A9B1-425F-BA41-99617F16C442}" dt="2023-03-01T04:05:23.075" v="1499"/>
          <ac:spMkLst>
            <pc:docMk/>
            <pc:sldMk cId="1733122967" sldId="337"/>
            <ac:spMk id="5" creationId="{9CF5CB82-4C21-474D-914E-A4751C8A9EE7}"/>
          </ac:spMkLst>
        </pc:spChg>
        <pc:spChg chg="add del">
          <ac:chgData name=" 오세종" userId="730af7b6-ff05-47d1-891e-d0df27f30cd9" providerId="ADAL" clId="{BEFA5800-A9B1-425F-BA41-99617F16C442}" dt="2023-03-01T04:05:23.075" v="1499"/>
          <ac:spMkLst>
            <pc:docMk/>
            <pc:sldMk cId="1733122967" sldId="337"/>
            <ac:spMk id="7" creationId="{86ADB7CC-C555-4265-823C-77B861216884}"/>
          </ac:spMkLst>
        </pc:spChg>
        <pc:spChg chg="add del">
          <ac:chgData name=" 오세종" userId="730af7b6-ff05-47d1-891e-d0df27f30cd9" providerId="ADAL" clId="{BEFA5800-A9B1-425F-BA41-99617F16C442}" dt="2023-03-01T04:05:23.075" v="1499"/>
          <ac:spMkLst>
            <pc:docMk/>
            <pc:sldMk cId="1733122967" sldId="337"/>
            <ac:spMk id="8" creationId="{B27AAC2A-891E-4346-97D1-3BFD425C3E77}"/>
          </ac:spMkLst>
        </pc:spChg>
        <pc:spChg chg="add mod">
          <ac:chgData name=" 오세종" userId="730af7b6-ff05-47d1-891e-d0df27f30cd9" providerId="ADAL" clId="{BEFA5800-A9B1-425F-BA41-99617F16C442}" dt="2023-03-01T04:05:48.699" v="1549" actId="1037"/>
          <ac:spMkLst>
            <pc:docMk/>
            <pc:sldMk cId="1733122967" sldId="337"/>
            <ac:spMk id="9" creationId="{4A7C4752-0CD6-4BBA-9E8C-1B80B702B1A5}"/>
          </ac:spMkLst>
        </pc:spChg>
        <pc:spChg chg="add mod">
          <ac:chgData name=" 오세종" userId="730af7b6-ff05-47d1-891e-d0df27f30cd9" providerId="ADAL" clId="{BEFA5800-A9B1-425F-BA41-99617F16C442}" dt="2023-03-01T04:05:48.699" v="1549" actId="1037"/>
          <ac:spMkLst>
            <pc:docMk/>
            <pc:sldMk cId="1733122967" sldId="337"/>
            <ac:spMk id="10" creationId="{22B86071-2F26-460D-9500-F25CB48FB46E}"/>
          </ac:spMkLst>
        </pc:spChg>
        <pc:spChg chg="add mod">
          <ac:chgData name=" 오세종" userId="730af7b6-ff05-47d1-891e-d0df27f30cd9" providerId="ADAL" clId="{BEFA5800-A9B1-425F-BA41-99617F16C442}" dt="2023-03-01T04:05:48.699" v="1549" actId="1037"/>
          <ac:spMkLst>
            <pc:docMk/>
            <pc:sldMk cId="1733122967" sldId="337"/>
            <ac:spMk id="12" creationId="{21D067BB-7D2C-49BF-A52E-0E7E57EDB34C}"/>
          </ac:spMkLst>
        </pc:spChg>
        <pc:spChg chg="add mod">
          <ac:chgData name=" 오세종" userId="730af7b6-ff05-47d1-891e-d0df27f30cd9" providerId="ADAL" clId="{BEFA5800-A9B1-425F-BA41-99617F16C442}" dt="2023-03-01T04:05:48.699" v="1549" actId="1037"/>
          <ac:spMkLst>
            <pc:docMk/>
            <pc:sldMk cId="1733122967" sldId="337"/>
            <ac:spMk id="13" creationId="{74F43A9B-A3E0-488A-8E8F-EE1666AB235B}"/>
          </ac:spMkLst>
        </pc:spChg>
        <pc:picChg chg="add del">
          <ac:chgData name=" 오세종" userId="730af7b6-ff05-47d1-891e-d0df27f30cd9" providerId="ADAL" clId="{BEFA5800-A9B1-425F-BA41-99617F16C442}" dt="2023-03-01T04:05:23.075" v="1499"/>
          <ac:picMkLst>
            <pc:docMk/>
            <pc:sldMk cId="1733122967" sldId="337"/>
            <ac:picMk id="6" creationId="{F6986EBE-8F08-4740-B684-E2FE225465C4}"/>
          </ac:picMkLst>
        </pc:picChg>
        <pc:picChg chg="add mod">
          <ac:chgData name=" 오세종" userId="730af7b6-ff05-47d1-891e-d0df27f30cd9" providerId="ADAL" clId="{BEFA5800-A9B1-425F-BA41-99617F16C442}" dt="2023-03-01T04:05:48.699" v="1549" actId="1037"/>
          <ac:picMkLst>
            <pc:docMk/>
            <pc:sldMk cId="1733122967" sldId="337"/>
            <ac:picMk id="11" creationId="{8EF438B5-1932-4A53-828B-7B5813B2C161}"/>
          </ac:picMkLst>
        </pc:picChg>
      </pc:sldChg>
      <pc:sldChg chg="addSp delSp modSp add">
        <pc:chgData name=" 오세종" userId="730af7b6-ff05-47d1-891e-d0df27f30cd9" providerId="ADAL" clId="{BEFA5800-A9B1-425F-BA41-99617F16C442}" dt="2023-03-01T04:30:32.076" v="1831" actId="1076"/>
        <pc:sldMkLst>
          <pc:docMk/>
          <pc:sldMk cId="258237802" sldId="338"/>
        </pc:sldMkLst>
        <pc:spChg chg="mod">
          <ac:chgData name=" 오세종" userId="730af7b6-ff05-47d1-891e-d0df27f30cd9" providerId="ADAL" clId="{BEFA5800-A9B1-425F-BA41-99617F16C442}" dt="2023-03-01T04:27:23.808" v="1624"/>
          <ac:spMkLst>
            <pc:docMk/>
            <pc:sldMk cId="258237802" sldId="338"/>
            <ac:spMk id="2" creationId="{FEE952DD-7C2A-4C58-BEF3-A3594A59F7BB}"/>
          </ac:spMkLst>
        </pc:spChg>
        <pc:spChg chg="mod">
          <ac:chgData name=" 오세종" userId="730af7b6-ff05-47d1-891e-d0df27f30cd9" providerId="ADAL" clId="{BEFA5800-A9B1-425F-BA41-99617F16C442}" dt="2023-03-01T04:27:41.663" v="1628"/>
          <ac:spMkLst>
            <pc:docMk/>
            <pc:sldMk cId="258237802" sldId="338"/>
            <ac:spMk id="3" creationId="{51B99483-05E9-42CA-ABCA-76861EFBEF32}"/>
          </ac:spMkLst>
        </pc:spChg>
        <pc:spChg chg="add del">
          <ac:chgData name=" 오세종" userId="730af7b6-ff05-47d1-891e-d0df27f30cd9" providerId="ADAL" clId="{BEFA5800-A9B1-425F-BA41-99617F16C442}" dt="2023-03-01T04:28:05.358" v="1630"/>
          <ac:spMkLst>
            <pc:docMk/>
            <pc:sldMk cId="258237802" sldId="338"/>
            <ac:spMk id="5" creationId="{9B3FB822-B582-4482-A4CF-03328B6D6657}"/>
          </ac:spMkLst>
        </pc:spChg>
        <pc:spChg chg="add del">
          <ac:chgData name=" 오세종" userId="730af7b6-ff05-47d1-891e-d0df27f30cd9" providerId="ADAL" clId="{BEFA5800-A9B1-425F-BA41-99617F16C442}" dt="2023-03-01T04:28:05.358" v="1630"/>
          <ac:spMkLst>
            <pc:docMk/>
            <pc:sldMk cId="258237802" sldId="338"/>
            <ac:spMk id="7" creationId="{290703AF-CF05-40BA-A8F0-6754266AD66C}"/>
          </ac:spMkLst>
        </pc:spChg>
        <pc:spChg chg="add del">
          <ac:chgData name=" 오세종" userId="730af7b6-ff05-47d1-891e-d0df27f30cd9" providerId="ADAL" clId="{BEFA5800-A9B1-425F-BA41-99617F16C442}" dt="2023-03-01T04:28:05.358" v="1630"/>
          <ac:spMkLst>
            <pc:docMk/>
            <pc:sldMk cId="258237802" sldId="338"/>
            <ac:spMk id="8" creationId="{4922AD9C-8AFE-4DA4-86C6-B5006E067D0B}"/>
          </ac:spMkLst>
        </pc:spChg>
        <pc:spChg chg="add del">
          <ac:chgData name=" 오세종" userId="730af7b6-ff05-47d1-891e-d0df27f30cd9" providerId="ADAL" clId="{BEFA5800-A9B1-425F-BA41-99617F16C442}" dt="2023-03-01T04:28:05.358" v="1630"/>
          <ac:spMkLst>
            <pc:docMk/>
            <pc:sldMk cId="258237802" sldId="338"/>
            <ac:spMk id="9" creationId="{06800F4C-74BD-44D2-ABB9-904A548CEF7E}"/>
          </ac:spMkLst>
        </pc:spChg>
        <pc:spChg chg="add del">
          <ac:chgData name=" 오세종" userId="730af7b6-ff05-47d1-891e-d0df27f30cd9" providerId="ADAL" clId="{BEFA5800-A9B1-425F-BA41-99617F16C442}" dt="2023-03-01T04:28:05.358" v="1630"/>
          <ac:spMkLst>
            <pc:docMk/>
            <pc:sldMk cId="258237802" sldId="338"/>
            <ac:spMk id="10" creationId="{D1B3B688-08D7-4AA7-BA58-323D49DDC330}"/>
          </ac:spMkLst>
        </pc:spChg>
        <pc:spChg chg="add del">
          <ac:chgData name=" 오세종" userId="730af7b6-ff05-47d1-891e-d0df27f30cd9" providerId="ADAL" clId="{BEFA5800-A9B1-425F-BA41-99617F16C442}" dt="2023-03-01T04:28:05.358" v="1630"/>
          <ac:spMkLst>
            <pc:docMk/>
            <pc:sldMk cId="258237802" sldId="338"/>
            <ac:spMk id="11" creationId="{2FF159AF-75C8-4CBD-880F-55F595DA09E9}"/>
          </ac:spMkLst>
        </pc:spChg>
        <pc:spChg chg="add del">
          <ac:chgData name=" 오세종" userId="730af7b6-ff05-47d1-891e-d0df27f30cd9" providerId="ADAL" clId="{BEFA5800-A9B1-425F-BA41-99617F16C442}" dt="2023-03-01T04:28:05.358" v="1630"/>
          <ac:spMkLst>
            <pc:docMk/>
            <pc:sldMk cId="258237802" sldId="338"/>
            <ac:spMk id="12" creationId="{E5F1DDB1-5A37-485C-B50C-88F269D5EC06}"/>
          </ac:spMkLst>
        </pc:spChg>
        <pc:spChg chg="add del">
          <ac:chgData name=" 오세종" userId="730af7b6-ff05-47d1-891e-d0df27f30cd9" providerId="ADAL" clId="{BEFA5800-A9B1-425F-BA41-99617F16C442}" dt="2023-03-01T04:28:05.358" v="1630"/>
          <ac:spMkLst>
            <pc:docMk/>
            <pc:sldMk cId="258237802" sldId="338"/>
            <ac:spMk id="13" creationId="{3C24C711-EC6F-4DA3-A6C3-BBC714A5E9A9}"/>
          </ac:spMkLst>
        </pc:spChg>
        <pc:spChg chg="add del">
          <ac:chgData name=" 오세종" userId="730af7b6-ff05-47d1-891e-d0df27f30cd9" providerId="ADAL" clId="{BEFA5800-A9B1-425F-BA41-99617F16C442}" dt="2023-03-01T04:28:05.358" v="1630"/>
          <ac:spMkLst>
            <pc:docMk/>
            <pc:sldMk cId="258237802" sldId="338"/>
            <ac:spMk id="14" creationId="{C83E8455-86A7-434D-9092-EAFF8C0398CA}"/>
          </ac:spMkLst>
        </pc:spChg>
        <pc:spChg chg="add del">
          <ac:chgData name=" 오세종" userId="730af7b6-ff05-47d1-891e-d0df27f30cd9" providerId="ADAL" clId="{BEFA5800-A9B1-425F-BA41-99617F16C442}" dt="2023-03-01T04:28:05.358" v="1630"/>
          <ac:spMkLst>
            <pc:docMk/>
            <pc:sldMk cId="258237802" sldId="338"/>
            <ac:spMk id="15" creationId="{519892F6-BED0-4668-8CF0-582B6CBFE129}"/>
          </ac:spMkLst>
        </pc:spChg>
        <pc:spChg chg="add del">
          <ac:chgData name=" 오세종" userId="730af7b6-ff05-47d1-891e-d0df27f30cd9" providerId="ADAL" clId="{BEFA5800-A9B1-425F-BA41-99617F16C442}" dt="2023-03-01T04:28:05.358" v="1630"/>
          <ac:spMkLst>
            <pc:docMk/>
            <pc:sldMk cId="258237802" sldId="338"/>
            <ac:spMk id="16" creationId="{F8395ACD-E925-4A39-A037-7DC36742950A}"/>
          </ac:spMkLst>
        </pc:spChg>
        <pc:spChg chg="add del">
          <ac:chgData name=" 오세종" userId="730af7b6-ff05-47d1-891e-d0df27f30cd9" providerId="ADAL" clId="{BEFA5800-A9B1-425F-BA41-99617F16C442}" dt="2023-03-01T04:28:05.358" v="1630"/>
          <ac:spMkLst>
            <pc:docMk/>
            <pc:sldMk cId="258237802" sldId="338"/>
            <ac:spMk id="17" creationId="{AB21F4A0-A632-48CF-9866-ABEEE728580A}"/>
          </ac:spMkLst>
        </pc:spChg>
        <pc:spChg chg="add del">
          <ac:chgData name=" 오세종" userId="730af7b6-ff05-47d1-891e-d0df27f30cd9" providerId="ADAL" clId="{BEFA5800-A9B1-425F-BA41-99617F16C442}" dt="2023-03-01T04:28:05.358" v="1630"/>
          <ac:spMkLst>
            <pc:docMk/>
            <pc:sldMk cId="258237802" sldId="338"/>
            <ac:spMk id="18" creationId="{3D9D9796-851A-424D-9E09-7B3E794FE52D}"/>
          </ac:spMkLst>
        </pc:spChg>
        <pc:spChg chg="add del">
          <ac:chgData name=" 오세종" userId="730af7b6-ff05-47d1-891e-d0df27f30cd9" providerId="ADAL" clId="{BEFA5800-A9B1-425F-BA41-99617F16C442}" dt="2023-03-01T04:28:05.358" v="1630"/>
          <ac:spMkLst>
            <pc:docMk/>
            <pc:sldMk cId="258237802" sldId="338"/>
            <ac:spMk id="19" creationId="{19974540-2534-4FB6-9319-5A163A2116B6}"/>
          </ac:spMkLst>
        </pc:spChg>
        <pc:spChg chg="add del">
          <ac:chgData name=" 오세종" userId="730af7b6-ff05-47d1-891e-d0df27f30cd9" providerId="ADAL" clId="{BEFA5800-A9B1-425F-BA41-99617F16C442}" dt="2023-03-01T04:28:05.358" v="1630"/>
          <ac:spMkLst>
            <pc:docMk/>
            <pc:sldMk cId="258237802" sldId="338"/>
            <ac:spMk id="20" creationId="{38AC3A9F-3667-489F-936E-145ED1CF2D72}"/>
          </ac:spMkLst>
        </pc:spChg>
        <pc:spChg chg="add del">
          <ac:chgData name=" 오세종" userId="730af7b6-ff05-47d1-891e-d0df27f30cd9" providerId="ADAL" clId="{BEFA5800-A9B1-425F-BA41-99617F16C442}" dt="2023-03-01T04:28:05.358" v="1630"/>
          <ac:spMkLst>
            <pc:docMk/>
            <pc:sldMk cId="258237802" sldId="338"/>
            <ac:spMk id="21" creationId="{96C99692-9C31-4E8E-9188-947AA0716F09}"/>
          </ac:spMkLst>
        </pc:spChg>
        <pc:spChg chg="add del">
          <ac:chgData name=" 오세종" userId="730af7b6-ff05-47d1-891e-d0df27f30cd9" providerId="ADAL" clId="{BEFA5800-A9B1-425F-BA41-99617F16C442}" dt="2023-03-01T04:28:05.358" v="1630"/>
          <ac:spMkLst>
            <pc:docMk/>
            <pc:sldMk cId="258237802" sldId="338"/>
            <ac:spMk id="22" creationId="{73667B43-0019-4116-B755-6ECEE6B5CA12}"/>
          </ac:spMkLst>
        </pc:spChg>
        <pc:spChg chg="add del">
          <ac:chgData name=" 오세종" userId="730af7b6-ff05-47d1-891e-d0df27f30cd9" providerId="ADAL" clId="{BEFA5800-A9B1-425F-BA41-99617F16C442}" dt="2023-03-01T04:28:05.358" v="1630"/>
          <ac:spMkLst>
            <pc:docMk/>
            <pc:sldMk cId="258237802" sldId="338"/>
            <ac:spMk id="23" creationId="{68CE3B1A-50AE-4571-B8F3-85F6D527A749}"/>
          </ac:spMkLst>
        </pc:spChg>
        <pc:spChg chg="add mod">
          <ac:chgData name=" 오세종" userId="730af7b6-ff05-47d1-891e-d0df27f30cd9" providerId="ADAL" clId="{BEFA5800-A9B1-425F-BA41-99617F16C442}" dt="2023-03-01T04:28:10.798" v="1666" actId="1035"/>
          <ac:spMkLst>
            <pc:docMk/>
            <pc:sldMk cId="258237802" sldId="338"/>
            <ac:spMk id="25" creationId="{F6AE9A81-3442-46E3-B457-4E0921A2927B}"/>
          </ac:spMkLst>
        </pc:spChg>
        <pc:spChg chg="add mod">
          <ac:chgData name=" 오세종" userId="730af7b6-ff05-47d1-891e-d0df27f30cd9" providerId="ADAL" clId="{BEFA5800-A9B1-425F-BA41-99617F16C442}" dt="2023-03-01T04:28:10.798" v="1666" actId="1035"/>
          <ac:spMkLst>
            <pc:docMk/>
            <pc:sldMk cId="258237802" sldId="338"/>
            <ac:spMk id="27" creationId="{6A366877-E7DA-493D-B52D-2AE1F161D218}"/>
          </ac:spMkLst>
        </pc:spChg>
        <pc:spChg chg="add mod">
          <ac:chgData name=" 오세종" userId="730af7b6-ff05-47d1-891e-d0df27f30cd9" providerId="ADAL" clId="{BEFA5800-A9B1-425F-BA41-99617F16C442}" dt="2023-03-01T04:28:10.798" v="1666" actId="1035"/>
          <ac:spMkLst>
            <pc:docMk/>
            <pc:sldMk cId="258237802" sldId="338"/>
            <ac:spMk id="28" creationId="{855A4829-FB17-429B-8B82-ED21F11BEE58}"/>
          </ac:spMkLst>
        </pc:spChg>
        <pc:spChg chg="add mod">
          <ac:chgData name=" 오세종" userId="730af7b6-ff05-47d1-891e-d0df27f30cd9" providerId="ADAL" clId="{BEFA5800-A9B1-425F-BA41-99617F16C442}" dt="2023-03-01T04:28:10.798" v="1666" actId="1035"/>
          <ac:spMkLst>
            <pc:docMk/>
            <pc:sldMk cId="258237802" sldId="338"/>
            <ac:spMk id="29" creationId="{B49674AD-614A-4285-9171-5E965EB9AC98}"/>
          </ac:spMkLst>
        </pc:spChg>
        <pc:spChg chg="add mod">
          <ac:chgData name=" 오세종" userId="730af7b6-ff05-47d1-891e-d0df27f30cd9" providerId="ADAL" clId="{BEFA5800-A9B1-425F-BA41-99617F16C442}" dt="2023-03-01T04:28:10.798" v="1666" actId="1035"/>
          <ac:spMkLst>
            <pc:docMk/>
            <pc:sldMk cId="258237802" sldId="338"/>
            <ac:spMk id="30" creationId="{664600D0-4BE6-49E2-8354-3EBF4B4020F0}"/>
          </ac:spMkLst>
        </pc:spChg>
        <pc:spChg chg="add mod">
          <ac:chgData name=" 오세종" userId="730af7b6-ff05-47d1-891e-d0df27f30cd9" providerId="ADAL" clId="{BEFA5800-A9B1-425F-BA41-99617F16C442}" dt="2023-03-01T04:28:10.798" v="1666" actId="1035"/>
          <ac:spMkLst>
            <pc:docMk/>
            <pc:sldMk cId="258237802" sldId="338"/>
            <ac:spMk id="31" creationId="{AC19F757-E0D7-400E-8021-B498E34D5E62}"/>
          </ac:spMkLst>
        </pc:spChg>
        <pc:spChg chg="add mod">
          <ac:chgData name=" 오세종" userId="730af7b6-ff05-47d1-891e-d0df27f30cd9" providerId="ADAL" clId="{BEFA5800-A9B1-425F-BA41-99617F16C442}" dt="2023-03-01T04:28:10.798" v="1666" actId="1035"/>
          <ac:spMkLst>
            <pc:docMk/>
            <pc:sldMk cId="258237802" sldId="338"/>
            <ac:spMk id="32" creationId="{E218EBFB-F719-4C67-9BD7-115FF28F9ACD}"/>
          </ac:spMkLst>
        </pc:spChg>
        <pc:spChg chg="add mod">
          <ac:chgData name=" 오세종" userId="730af7b6-ff05-47d1-891e-d0df27f30cd9" providerId="ADAL" clId="{BEFA5800-A9B1-425F-BA41-99617F16C442}" dt="2023-03-01T04:28:10.798" v="1666" actId="1035"/>
          <ac:spMkLst>
            <pc:docMk/>
            <pc:sldMk cId="258237802" sldId="338"/>
            <ac:spMk id="33" creationId="{41F237BA-3F50-4CE2-BAB8-AB8027739B27}"/>
          </ac:spMkLst>
        </pc:spChg>
        <pc:spChg chg="add mod">
          <ac:chgData name=" 오세종" userId="730af7b6-ff05-47d1-891e-d0df27f30cd9" providerId="ADAL" clId="{BEFA5800-A9B1-425F-BA41-99617F16C442}" dt="2023-03-01T04:28:10.798" v="1666" actId="1035"/>
          <ac:spMkLst>
            <pc:docMk/>
            <pc:sldMk cId="258237802" sldId="338"/>
            <ac:spMk id="34" creationId="{F5DF40C0-20B2-4D0D-BCA6-8741E0308557}"/>
          </ac:spMkLst>
        </pc:spChg>
        <pc:spChg chg="add mod">
          <ac:chgData name=" 오세종" userId="730af7b6-ff05-47d1-891e-d0df27f30cd9" providerId="ADAL" clId="{BEFA5800-A9B1-425F-BA41-99617F16C442}" dt="2023-03-01T04:28:10.798" v="1666" actId="1035"/>
          <ac:spMkLst>
            <pc:docMk/>
            <pc:sldMk cId="258237802" sldId="338"/>
            <ac:spMk id="35" creationId="{BDEF99A7-A470-423D-A3D4-27D68559EECC}"/>
          </ac:spMkLst>
        </pc:spChg>
        <pc:spChg chg="add mod">
          <ac:chgData name=" 오세종" userId="730af7b6-ff05-47d1-891e-d0df27f30cd9" providerId="ADAL" clId="{BEFA5800-A9B1-425F-BA41-99617F16C442}" dt="2023-03-01T04:28:10.798" v="1666" actId="1035"/>
          <ac:spMkLst>
            <pc:docMk/>
            <pc:sldMk cId="258237802" sldId="338"/>
            <ac:spMk id="36" creationId="{831C91AA-A362-4DCA-AD40-656CEC56F9A6}"/>
          </ac:spMkLst>
        </pc:spChg>
        <pc:spChg chg="add mod">
          <ac:chgData name=" 오세종" userId="730af7b6-ff05-47d1-891e-d0df27f30cd9" providerId="ADAL" clId="{BEFA5800-A9B1-425F-BA41-99617F16C442}" dt="2023-03-01T04:28:10.798" v="1666" actId="1035"/>
          <ac:spMkLst>
            <pc:docMk/>
            <pc:sldMk cId="258237802" sldId="338"/>
            <ac:spMk id="37" creationId="{8B5D3389-C14A-430E-9159-2E9D59FDD010}"/>
          </ac:spMkLst>
        </pc:spChg>
        <pc:spChg chg="add mod">
          <ac:chgData name=" 오세종" userId="730af7b6-ff05-47d1-891e-d0df27f30cd9" providerId="ADAL" clId="{BEFA5800-A9B1-425F-BA41-99617F16C442}" dt="2023-03-01T04:28:10.798" v="1666" actId="1035"/>
          <ac:spMkLst>
            <pc:docMk/>
            <pc:sldMk cId="258237802" sldId="338"/>
            <ac:spMk id="38" creationId="{428587DE-0307-4F61-90DF-C63EEE393C63}"/>
          </ac:spMkLst>
        </pc:spChg>
        <pc:spChg chg="add mod">
          <ac:chgData name=" 오세종" userId="730af7b6-ff05-47d1-891e-d0df27f30cd9" providerId="ADAL" clId="{BEFA5800-A9B1-425F-BA41-99617F16C442}" dt="2023-03-01T04:28:10.798" v="1666" actId="1035"/>
          <ac:spMkLst>
            <pc:docMk/>
            <pc:sldMk cId="258237802" sldId="338"/>
            <ac:spMk id="39" creationId="{CE6F91BD-5206-42E1-AB1A-2C9C29FDBFE3}"/>
          </ac:spMkLst>
        </pc:spChg>
        <pc:spChg chg="add mod">
          <ac:chgData name=" 오세종" userId="730af7b6-ff05-47d1-891e-d0df27f30cd9" providerId="ADAL" clId="{BEFA5800-A9B1-425F-BA41-99617F16C442}" dt="2023-03-01T04:28:10.798" v="1666" actId="1035"/>
          <ac:spMkLst>
            <pc:docMk/>
            <pc:sldMk cId="258237802" sldId="338"/>
            <ac:spMk id="40" creationId="{92236550-32A6-46A1-A796-ECE915558C51}"/>
          </ac:spMkLst>
        </pc:spChg>
        <pc:spChg chg="add mod">
          <ac:chgData name=" 오세종" userId="730af7b6-ff05-47d1-891e-d0df27f30cd9" providerId="ADAL" clId="{BEFA5800-A9B1-425F-BA41-99617F16C442}" dt="2023-03-01T04:28:10.798" v="1666" actId="1035"/>
          <ac:spMkLst>
            <pc:docMk/>
            <pc:sldMk cId="258237802" sldId="338"/>
            <ac:spMk id="41" creationId="{CC418B35-6178-4752-A696-789711A2FF51}"/>
          </ac:spMkLst>
        </pc:spChg>
        <pc:spChg chg="add mod">
          <ac:chgData name=" 오세종" userId="730af7b6-ff05-47d1-891e-d0df27f30cd9" providerId="ADAL" clId="{BEFA5800-A9B1-425F-BA41-99617F16C442}" dt="2023-03-01T04:28:10.798" v="1666" actId="1035"/>
          <ac:spMkLst>
            <pc:docMk/>
            <pc:sldMk cId="258237802" sldId="338"/>
            <ac:spMk id="42" creationId="{BAF6A938-5D72-441E-B653-E1B26737FEEE}"/>
          </ac:spMkLst>
        </pc:spChg>
        <pc:spChg chg="add mod">
          <ac:chgData name=" 오세종" userId="730af7b6-ff05-47d1-891e-d0df27f30cd9" providerId="ADAL" clId="{BEFA5800-A9B1-425F-BA41-99617F16C442}" dt="2023-03-01T04:28:10.798" v="1666" actId="1035"/>
          <ac:spMkLst>
            <pc:docMk/>
            <pc:sldMk cId="258237802" sldId="338"/>
            <ac:spMk id="43" creationId="{392EEC70-BB19-420C-93D4-9583FD1077A7}"/>
          </ac:spMkLst>
        </pc:spChg>
        <pc:spChg chg="add mod">
          <ac:chgData name=" 오세종" userId="730af7b6-ff05-47d1-891e-d0df27f30cd9" providerId="ADAL" clId="{BEFA5800-A9B1-425F-BA41-99617F16C442}" dt="2023-03-01T04:30:32.076" v="1831" actId="1076"/>
          <ac:spMkLst>
            <pc:docMk/>
            <pc:sldMk cId="258237802" sldId="338"/>
            <ac:spMk id="44" creationId="{5BB1811F-7A92-4A8E-8399-3C251B666B2C}"/>
          </ac:spMkLst>
        </pc:spChg>
        <pc:graphicFrameChg chg="add del">
          <ac:chgData name=" 오세종" userId="730af7b6-ff05-47d1-891e-d0df27f30cd9" providerId="ADAL" clId="{BEFA5800-A9B1-425F-BA41-99617F16C442}" dt="2023-03-01T04:28:05.358" v="1630"/>
          <ac:graphicFrameMkLst>
            <pc:docMk/>
            <pc:sldMk cId="258237802" sldId="338"/>
            <ac:graphicFrameMk id="4" creationId="{2855CA8A-8AC0-49C3-9158-E3F3CD3D6E00}"/>
          </ac:graphicFrameMkLst>
        </pc:graphicFrameChg>
        <pc:graphicFrameChg chg="add del">
          <ac:chgData name=" 오세종" userId="730af7b6-ff05-47d1-891e-d0df27f30cd9" providerId="ADAL" clId="{BEFA5800-A9B1-425F-BA41-99617F16C442}" dt="2023-03-01T04:28:05.358" v="1630"/>
          <ac:graphicFrameMkLst>
            <pc:docMk/>
            <pc:sldMk cId="258237802" sldId="338"/>
            <ac:graphicFrameMk id="6" creationId="{42E27242-80B8-4E5C-9318-EB33E01A0303}"/>
          </ac:graphicFrameMkLst>
        </pc:graphicFrameChg>
        <pc:graphicFrameChg chg="add mod">
          <ac:chgData name=" 오세종" userId="730af7b6-ff05-47d1-891e-d0df27f30cd9" providerId="ADAL" clId="{BEFA5800-A9B1-425F-BA41-99617F16C442}" dt="2023-03-01T04:28:10.798" v="1666" actId="1035"/>
          <ac:graphicFrameMkLst>
            <pc:docMk/>
            <pc:sldMk cId="258237802" sldId="338"/>
            <ac:graphicFrameMk id="24" creationId="{8ABA5953-F1F1-4DBB-B11A-F175A8A9847A}"/>
          </ac:graphicFrameMkLst>
        </pc:graphicFrameChg>
        <pc:graphicFrameChg chg="add mod">
          <ac:chgData name=" 오세종" userId="730af7b6-ff05-47d1-891e-d0df27f30cd9" providerId="ADAL" clId="{BEFA5800-A9B1-425F-BA41-99617F16C442}" dt="2023-03-01T04:28:10.798" v="1666" actId="1035"/>
          <ac:graphicFrameMkLst>
            <pc:docMk/>
            <pc:sldMk cId="258237802" sldId="338"/>
            <ac:graphicFrameMk id="26" creationId="{F61F0997-7BF0-4231-914C-CF57005D1CC6}"/>
          </ac:graphicFrameMkLst>
        </pc:graphicFrameChg>
      </pc:sldChg>
      <pc:sldChg chg="del">
        <pc:chgData name=" 오세종" userId="730af7b6-ff05-47d1-891e-d0df27f30cd9" providerId="ADAL" clId="{BEFA5800-A9B1-425F-BA41-99617F16C442}" dt="2023-03-01T03:35:19.759" v="30" actId="2696"/>
        <pc:sldMkLst>
          <pc:docMk/>
          <pc:sldMk cId="3889195676" sldId="338"/>
        </pc:sldMkLst>
      </pc:sldChg>
      <pc:sldChg chg="del">
        <pc:chgData name=" 오세종" userId="730af7b6-ff05-47d1-891e-d0df27f30cd9" providerId="ADAL" clId="{BEFA5800-A9B1-425F-BA41-99617F16C442}" dt="2023-03-01T03:35:19.774" v="31" actId="2696"/>
        <pc:sldMkLst>
          <pc:docMk/>
          <pc:sldMk cId="1530152368" sldId="339"/>
        </pc:sldMkLst>
      </pc:sldChg>
      <pc:sldChg chg="addSp delSp modSp add">
        <pc:chgData name=" 오세종" userId="730af7b6-ff05-47d1-891e-d0df27f30cd9" providerId="ADAL" clId="{BEFA5800-A9B1-425F-BA41-99617F16C442}" dt="2023-03-01T04:32:11.722" v="1906" actId="1036"/>
        <pc:sldMkLst>
          <pc:docMk/>
          <pc:sldMk cId="2750636902" sldId="339"/>
        </pc:sldMkLst>
        <pc:spChg chg="mod">
          <ac:chgData name=" 오세종" userId="730af7b6-ff05-47d1-891e-d0df27f30cd9" providerId="ADAL" clId="{BEFA5800-A9B1-425F-BA41-99617F16C442}" dt="2023-03-01T04:27:25.420" v="1625"/>
          <ac:spMkLst>
            <pc:docMk/>
            <pc:sldMk cId="2750636902" sldId="339"/>
            <ac:spMk id="2" creationId="{B306B2FB-59C4-42C9-8520-43E114AA9855}"/>
          </ac:spMkLst>
        </pc:spChg>
        <pc:spChg chg="add del">
          <ac:chgData name=" 오세종" userId="730af7b6-ff05-47d1-891e-d0df27f30cd9" providerId="ADAL" clId="{BEFA5800-A9B1-425F-BA41-99617F16C442}" dt="2023-03-01T04:31:19.962" v="1833"/>
          <ac:spMkLst>
            <pc:docMk/>
            <pc:sldMk cId="2750636902" sldId="339"/>
            <ac:spMk id="5" creationId="{3A4A9122-87CC-425C-84A9-0D64F57D98B0}"/>
          </ac:spMkLst>
        </pc:spChg>
        <pc:spChg chg="add del">
          <ac:chgData name=" 오세종" userId="730af7b6-ff05-47d1-891e-d0df27f30cd9" providerId="ADAL" clId="{BEFA5800-A9B1-425F-BA41-99617F16C442}" dt="2023-03-01T04:31:19.962" v="1833"/>
          <ac:spMkLst>
            <pc:docMk/>
            <pc:sldMk cId="2750636902" sldId="339"/>
            <ac:spMk id="6" creationId="{068BADBB-7E30-4B7B-A4A1-619D5DFD1434}"/>
          </ac:spMkLst>
        </pc:spChg>
        <pc:spChg chg="add del">
          <ac:chgData name=" 오세종" userId="730af7b6-ff05-47d1-891e-d0df27f30cd9" providerId="ADAL" clId="{BEFA5800-A9B1-425F-BA41-99617F16C442}" dt="2023-03-01T04:31:19.962" v="1833"/>
          <ac:spMkLst>
            <pc:docMk/>
            <pc:sldMk cId="2750636902" sldId="339"/>
            <ac:spMk id="7" creationId="{01AB8C93-7300-41DC-8004-C88F8C8439AF}"/>
          </ac:spMkLst>
        </pc:spChg>
        <pc:spChg chg="add del">
          <ac:chgData name=" 오세종" userId="730af7b6-ff05-47d1-891e-d0df27f30cd9" providerId="ADAL" clId="{BEFA5800-A9B1-425F-BA41-99617F16C442}" dt="2023-03-01T04:31:19.962" v="1833"/>
          <ac:spMkLst>
            <pc:docMk/>
            <pc:sldMk cId="2750636902" sldId="339"/>
            <ac:spMk id="8" creationId="{300CE293-C16D-4635-93A8-E345912C9B54}"/>
          </ac:spMkLst>
        </pc:spChg>
        <pc:spChg chg="add del">
          <ac:chgData name=" 오세종" userId="730af7b6-ff05-47d1-891e-d0df27f30cd9" providerId="ADAL" clId="{BEFA5800-A9B1-425F-BA41-99617F16C442}" dt="2023-03-01T04:31:19.962" v="1833"/>
          <ac:spMkLst>
            <pc:docMk/>
            <pc:sldMk cId="2750636902" sldId="339"/>
            <ac:spMk id="9" creationId="{9C21B470-B6D7-4925-A0E0-2C2EF50EE6AA}"/>
          </ac:spMkLst>
        </pc:spChg>
        <pc:spChg chg="add mod">
          <ac:chgData name=" 오세종" userId="730af7b6-ff05-47d1-891e-d0df27f30cd9" providerId="ADAL" clId="{BEFA5800-A9B1-425F-BA41-99617F16C442}" dt="2023-03-01T04:31:31.194" v="1853" actId="1035"/>
          <ac:spMkLst>
            <pc:docMk/>
            <pc:sldMk cId="2750636902" sldId="339"/>
            <ac:spMk id="11" creationId="{FD0F3D80-5534-4D2C-B50C-20ED70C331EF}"/>
          </ac:spMkLst>
        </pc:spChg>
        <pc:spChg chg="add mod">
          <ac:chgData name=" 오세종" userId="730af7b6-ff05-47d1-891e-d0df27f30cd9" providerId="ADAL" clId="{BEFA5800-A9B1-425F-BA41-99617F16C442}" dt="2023-03-01T04:31:31.194" v="1853" actId="1035"/>
          <ac:spMkLst>
            <pc:docMk/>
            <pc:sldMk cId="2750636902" sldId="339"/>
            <ac:spMk id="12" creationId="{38EFE30F-1DE5-49BC-AE5E-23664ACE74F7}"/>
          </ac:spMkLst>
        </pc:spChg>
        <pc:spChg chg="add mod">
          <ac:chgData name=" 오세종" userId="730af7b6-ff05-47d1-891e-d0df27f30cd9" providerId="ADAL" clId="{BEFA5800-A9B1-425F-BA41-99617F16C442}" dt="2023-03-01T04:31:31.194" v="1853" actId="1035"/>
          <ac:spMkLst>
            <pc:docMk/>
            <pc:sldMk cId="2750636902" sldId="339"/>
            <ac:spMk id="13" creationId="{6FFD7D43-1B92-4329-A89F-6F3943A68C77}"/>
          </ac:spMkLst>
        </pc:spChg>
        <pc:spChg chg="add mod">
          <ac:chgData name=" 오세종" userId="730af7b6-ff05-47d1-891e-d0df27f30cd9" providerId="ADAL" clId="{BEFA5800-A9B1-425F-BA41-99617F16C442}" dt="2023-03-01T04:31:31.194" v="1853" actId="1035"/>
          <ac:spMkLst>
            <pc:docMk/>
            <pc:sldMk cId="2750636902" sldId="339"/>
            <ac:spMk id="14" creationId="{DA1E92C8-29DC-4E1C-A150-06005053E396}"/>
          </ac:spMkLst>
        </pc:spChg>
        <pc:spChg chg="add mod">
          <ac:chgData name=" 오세종" userId="730af7b6-ff05-47d1-891e-d0df27f30cd9" providerId="ADAL" clId="{BEFA5800-A9B1-425F-BA41-99617F16C442}" dt="2023-03-01T04:31:31.194" v="1853" actId="1035"/>
          <ac:spMkLst>
            <pc:docMk/>
            <pc:sldMk cId="2750636902" sldId="339"/>
            <ac:spMk id="15" creationId="{91C6E4F3-3151-4368-994F-C1328F0EE5F5}"/>
          </ac:spMkLst>
        </pc:spChg>
        <pc:spChg chg="add mod">
          <ac:chgData name=" 오세종" userId="730af7b6-ff05-47d1-891e-d0df27f30cd9" providerId="ADAL" clId="{BEFA5800-A9B1-425F-BA41-99617F16C442}" dt="2023-03-01T04:32:11.722" v="1906" actId="1036"/>
          <ac:spMkLst>
            <pc:docMk/>
            <pc:sldMk cId="2750636902" sldId="339"/>
            <ac:spMk id="16" creationId="{1381BCEC-96E3-4817-9F37-CBC1F653E782}"/>
          </ac:spMkLst>
        </pc:spChg>
        <pc:picChg chg="add del">
          <ac:chgData name=" 오세종" userId="730af7b6-ff05-47d1-891e-d0df27f30cd9" providerId="ADAL" clId="{BEFA5800-A9B1-425F-BA41-99617F16C442}" dt="2023-03-01T04:31:19.962" v="1833"/>
          <ac:picMkLst>
            <pc:docMk/>
            <pc:sldMk cId="2750636902" sldId="339"/>
            <ac:picMk id="4" creationId="{A022A7FD-EE23-432B-8BE1-C79FD565B6F1}"/>
          </ac:picMkLst>
        </pc:picChg>
        <pc:picChg chg="add mod">
          <ac:chgData name=" 오세종" userId="730af7b6-ff05-47d1-891e-d0df27f30cd9" providerId="ADAL" clId="{BEFA5800-A9B1-425F-BA41-99617F16C442}" dt="2023-03-01T04:31:31.194" v="1853" actId="1035"/>
          <ac:picMkLst>
            <pc:docMk/>
            <pc:sldMk cId="2750636902" sldId="339"/>
            <ac:picMk id="10" creationId="{E489F65F-6695-47C3-A64D-C0524F0BDA5E}"/>
          </ac:picMkLst>
        </pc:picChg>
      </pc:sldChg>
      <pc:sldChg chg="addSp delSp modSp add">
        <pc:chgData name=" 오세종" userId="730af7b6-ff05-47d1-891e-d0df27f30cd9" providerId="ADAL" clId="{BEFA5800-A9B1-425F-BA41-99617F16C442}" dt="2023-03-01T05:06:33.582" v="2983" actId="207"/>
        <pc:sldMkLst>
          <pc:docMk/>
          <pc:sldMk cId="639456566" sldId="340"/>
        </pc:sldMkLst>
        <pc:spChg chg="mod">
          <ac:chgData name=" 오세종" userId="730af7b6-ff05-47d1-891e-d0df27f30cd9" providerId="ADAL" clId="{BEFA5800-A9B1-425F-BA41-99617F16C442}" dt="2023-03-01T04:33:07.544" v="1936"/>
          <ac:spMkLst>
            <pc:docMk/>
            <pc:sldMk cId="639456566" sldId="340"/>
            <ac:spMk id="2" creationId="{3E08B636-2F4B-408E-B805-E0DE863E1F36}"/>
          </ac:spMkLst>
        </pc:spChg>
        <pc:spChg chg="mod">
          <ac:chgData name=" 오세종" userId="730af7b6-ff05-47d1-891e-d0df27f30cd9" providerId="ADAL" clId="{BEFA5800-A9B1-425F-BA41-99617F16C442}" dt="2023-03-01T04:49:23.338" v="2120" actId="6549"/>
          <ac:spMkLst>
            <pc:docMk/>
            <pc:sldMk cId="639456566" sldId="340"/>
            <ac:spMk id="3" creationId="{90AD9D5A-1365-4284-A731-EE5719847871}"/>
          </ac:spMkLst>
        </pc:spChg>
        <pc:spChg chg="add del">
          <ac:chgData name=" 오세종" userId="730af7b6-ff05-47d1-891e-d0df27f30cd9" providerId="ADAL" clId="{BEFA5800-A9B1-425F-BA41-99617F16C442}" dt="2023-03-01T05:06:12.161" v="2975" actId="478"/>
          <ac:spMkLst>
            <pc:docMk/>
            <pc:sldMk cId="639456566" sldId="340"/>
            <ac:spMk id="5" creationId="{C04CE169-F15E-4B20-82C7-2A2C9BF787E3}"/>
          </ac:spMkLst>
        </pc:spChg>
        <pc:graphicFrameChg chg="add mod modGraphic">
          <ac:chgData name=" 오세종" userId="730af7b6-ff05-47d1-891e-d0df27f30cd9" providerId="ADAL" clId="{BEFA5800-A9B1-425F-BA41-99617F16C442}" dt="2023-03-01T05:06:33.582" v="2983" actId="207"/>
          <ac:graphicFrameMkLst>
            <pc:docMk/>
            <pc:sldMk cId="639456566" sldId="340"/>
            <ac:graphicFrameMk id="4" creationId="{10AC13F0-C95C-4AE2-AC51-B63AB2BA1C82}"/>
          </ac:graphicFrameMkLst>
        </pc:graphicFrameChg>
      </pc:sldChg>
      <pc:sldChg chg="del">
        <pc:chgData name=" 오세종" userId="730af7b6-ff05-47d1-891e-d0df27f30cd9" providerId="ADAL" clId="{BEFA5800-A9B1-425F-BA41-99617F16C442}" dt="2023-03-01T03:35:19.791" v="32" actId="2696"/>
        <pc:sldMkLst>
          <pc:docMk/>
          <pc:sldMk cId="3191891315" sldId="340"/>
        </pc:sldMkLst>
      </pc:sldChg>
      <pc:sldChg chg="del">
        <pc:chgData name=" 오세종" userId="730af7b6-ff05-47d1-891e-d0df27f30cd9" providerId="ADAL" clId="{BEFA5800-A9B1-425F-BA41-99617F16C442}" dt="2023-03-01T03:35:19.808" v="33" actId="2696"/>
        <pc:sldMkLst>
          <pc:docMk/>
          <pc:sldMk cId="1520817746" sldId="341"/>
        </pc:sldMkLst>
      </pc:sldChg>
      <pc:sldChg chg="addSp delSp modSp add">
        <pc:chgData name=" 오세종" userId="730af7b6-ff05-47d1-891e-d0df27f30cd9" providerId="ADAL" clId="{BEFA5800-A9B1-425F-BA41-99617F16C442}" dt="2023-03-01T04:55:05.135" v="2333" actId="1036"/>
        <pc:sldMkLst>
          <pc:docMk/>
          <pc:sldMk cId="3660808756" sldId="341"/>
        </pc:sldMkLst>
        <pc:spChg chg="mod">
          <ac:chgData name=" 오세종" userId="730af7b6-ff05-47d1-891e-d0df27f30cd9" providerId="ADAL" clId="{BEFA5800-A9B1-425F-BA41-99617F16C442}" dt="2023-03-01T04:50:08.736" v="2121"/>
          <ac:spMkLst>
            <pc:docMk/>
            <pc:sldMk cId="3660808756" sldId="341"/>
            <ac:spMk id="2" creationId="{28DC837E-5A59-4D6E-9806-F777E386E370}"/>
          </ac:spMkLst>
        </pc:spChg>
        <pc:spChg chg="mod">
          <ac:chgData name=" 오세종" userId="730af7b6-ff05-47d1-891e-d0df27f30cd9" providerId="ADAL" clId="{BEFA5800-A9B1-425F-BA41-99617F16C442}" dt="2023-03-01T04:50:52.737" v="2127"/>
          <ac:spMkLst>
            <pc:docMk/>
            <pc:sldMk cId="3660808756" sldId="341"/>
            <ac:spMk id="3" creationId="{C214F11E-A58F-4BB0-B0FE-5785C6530A33}"/>
          </ac:spMkLst>
        </pc:spChg>
        <pc:spChg chg="add del">
          <ac:chgData name=" 오세종" userId="730af7b6-ff05-47d1-891e-d0df27f30cd9" providerId="ADAL" clId="{BEFA5800-A9B1-425F-BA41-99617F16C442}" dt="2023-03-01T04:51:09.770" v="2129" actId="478"/>
          <ac:spMkLst>
            <pc:docMk/>
            <pc:sldMk cId="3660808756" sldId="341"/>
            <ac:spMk id="5" creationId="{316CA5B8-3880-43E7-96B1-C141FEF78213}"/>
          </ac:spMkLst>
        </pc:spChg>
        <pc:spChg chg="add del">
          <ac:chgData name=" 오세종" userId="730af7b6-ff05-47d1-891e-d0df27f30cd9" providerId="ADAL" clId="{BEFA5800-A9B1-425F-BA41-99617F16C442}" dt="2023-03-01T04:52:33.811" v="2137" actId="478"/>
          <ac:spMkLst>
            <pc:docMk/>
            <pc:sldMk cId="3660808756" sldId="341"/>
            <ac:spMk id="7" creationId="{72EB6760-3183-416A-98CF-3F8C2BD3EBED}"/>
          </ac:spMkLst>
        </pc:spChg>
        <pc:spChg chg="add del">
          <ac:chgData name=" 오세종" userId="730af7b6-ff05-47d1-891e-d0df27f30cd9" providerId="ADAL" clId="{BEFA5800-A9B1-425F-BA41-99617F16C442}" dt="2023-03-01T04:52:33.811" v="2137" actId="478"/>
          <ac:spMkLst>
            <pc:docMk/>
            <pc:sldMk cId="3660808756" sldId="341"/>
            <ac:spMk id="8" creationId="{0CB763C8-0550-4B8D-96D8-F053F0CAF63B}"/>
          </ac:spMkLst>
        </pc:spChg>
        <pc:spChg chg="add del">
          <ac:chgData name=" 오세종" userId="730af7b6-ff05-47d1-891e-d0df27f30cd9" providerId="ADAL" clId="{BEFA5800-A9B1-425F-BA41-99617F16C442}" dt="2023-03-01T04:52:33.811" v="2137" actId="478"/>
          <ac:spMkLst>
            <pc:docMk/>
            <pc:sldMk cId="3660808756" sldId="341"/>
            <ac:spMk id="9" creationId="{998EB039-26E3-4D7D-BB4C-23A3AF256470}"/>
          </ac:spMkLst>
        </pc:spChg>
        <pc:spChg chg="add del">
          <ac:chgData name=" 오세종" userId="730af7b6-ff05-47d1-891e-d0df27f30cd9" providerId="ADAL" clId="{BEFA5800-A9B1-425F-BA41-99617F16C442}" dt="2023-03-01T04:52:33.811" v="2137" actId="478"/>
          <ac:spMkLst>
            <pc:docMk/>
            <pc:sldMk cId="3660808756" sldId="341"/>
            <ac:spMk id="11" creationId="{2A58F51B-3716-4A5B-8F2B-9E83241DE02D}"/>
          </ac:spMkLst>
        </pc:spChg>
        <pc:spChg chg="add del">
          <ac:chgData name=" 오세종" userId="730af7b6-ff05-47d1-891e-d0df27f30cd9" providerId="ADAL" clId="{BEFA5800-A9B1-425F-BA41-99617F16C442}" dt="2023-03-01T04:52:33.811" v="2137" actId="478"/>
          <ac:spMkLst>
            <pc:docMk/>
            <pc:sldMk cId="3660808756" sldId="341"/>
            <ac:spMk id="13" creationId="{8655B688-E0A2-4972-BE2E-2AB46C16D400}"/>
          </ac:spMkLst>
        </pc:spChg>
        <pc:spChg chg="add del">
          <ac:chgData name=" 오세종" userId="730af7b6-ff05-47d1-891e-d0df27f30cd9" providerId="ADAL" clId="{BEFA5800-A9B1-425F-BA41-99617F16C442}" dt="2023-03-01T04:52:53.885" v="2139"/>
          <ac:spMkLst>
            <pc:docMk/>
            <pc:sldMk cId="3660808756" sldId="341"/>
            <ac:spMk id="14" creationId="{0F3448F0-080C-45E7-866D-BDFC1A4E6EAD}"/>
          </ac:spMkLst>
        </pc:spChg>
        <pc:spChg chg="add del">
          <ac:chgData name=" 오세종" userId="730af7b6-ff05-47d1-891e-d0df27f30cd9" providerId="ADAL" clId="{BEFA5800-A9B1-425F-BA41-99617F16C442}" dt="2023-03-01T04:52:53.885" v="2139"/>
          <ac:spMkLst>
            <pc:docMk/>
            <pc:sldMk cId="3660808756" sldId="341"/>
            <ac:spMk id="15" creationId="{80805ED1-4717-4ABB-B0CE-DC0576526CD3}"/>
          </ac:spMkLst>
        </pc:spChg>
        <pc:spChg chg="add del">
          <ac:chgData name=" 오세종" userId="730af7b6-ff05-47d1-891e-d0df27f30cd9" providerId="ADAL" clId="{BEFA5800-A9B1-425F-BA41-99617F16C442}" dt="2023-03-01T04:52:53.885" v="2139"/>
          <ac:spMkLst>
            <pc:docMk/>
            <pc:sldMk cId="3660808756" sldId="341"/>
            <ac:spMk id="16" creationId="{551F2094-8F1A-4138-9A3A-1812E9A81C57}"/>
          </ac:spMkLst>
        </pc:spChg>
        <pc:spChg chg="add del">
          <ac:chgData name=" 오세종" userId="730af7b6-ff05-47d1-891e-d0df27f30cd9" providerId="ADAL" clId="{BEFA5800-A9B1-425F-BA41-99617F16C442}" dt="2023-03-01T04:52:53.885" v="2139"/>
          <ac:spMkLst>
            <pc:docMk/>
            <pc:sldMk cId="3660808756" sldId="341"/>
            <ac:spMk id="18" creationId="{462C8B0A-CD60-4FE4-B2DC-32306BB51223}"/>
          </ac:spMkLst>
        </pc:spChg>
        <pc:spChg chg="add del">
          <ac:chgData name=" 오세종" userId="730af7b6-ff05-47d1-891e-d0df27f30cd9" providerId="ADAL" clId="{BEFA5800-A9B1-425F-BA41-99617F16C442}" dt="2023-03-01T04:52:53.885" v="2139"/>
          <ac:spMkLst>
            <pc:docMk/>
            <pc:sldMk cId="3660808756" sldId="341"/>
            <ac:spMk id="20" creationId="{1CBB7517-9333-4B5F-874C-6A242676A713}"/>
          </ac:spMkLst>
        </pc:spChg>
        <pc:spChg chg="add mod">
          <ac:chgData name=" 오세종" userId="730af7b6-ff05-47d1-891e-d0df27f30cd9" providerId="ADAL" clId="{BEFA5800-A9B1-425F-BA41-99617F16C442}" dt="2023-03-01T04:55:05.135" v="2333" actId="1036"/>
          <ac:spMkLst>
            <pc:docMk/>
            <pc:sldMk cId="3660808756" sldId="341"/>
            <ac:spMk id="21" creationId="{6D20B43F-64C0-4432-8496-8F029F06D1E1}"/>
          </ac:spMkLst>
        </pc:spChg>
        <pc:spChg chg="add mod">
          <ac:chgData name=" 오세종" userId="730af7b6-ff05-47d1-891e-d0df27f30cd9" providerId="ADAL" clId="{BEFA5800-A9B1-425F-BA41-99617F16C442}" dt="2023-03-01T04:55:05.135" v="2333" actId="1036"/>
          <ac:spMkLst>
            <pc:docMk/>
            <pc:sldMk cId="3660808756" sldId="341"/>
            <ac:spMk id="22" creationId="{1AF879FD-D547-44DA-9D6B-F4E49A94E255}"/>
          </ac:spMkLst>
        </pc:spChg>
        <pc:spChg chg="add mod">
          <ac:chgData name=" 오세종" userId="730af7b6-ff05-47d1-891e-d0df27f30cd9" providerId="ADAL" clId="{BEFA5800-A9B1-425F-BA41-99617F16C442}" dt="2023-03-01T04:55:05.135" v="2333" actId="1036"/>
          <ac:spMkLst>
            <pc:docMk/>
            <pc:sldMk cId="3660808756" sldId="341"/>
            <ac:spMk id="23" creationId="{334E0718-F02C-4EEA-BC37-42B8103ED130}"/>
          </ac:spMkLst>
        </pc:spChg>
        <pc:spChg chg="add mod">
          <ac:chgData name=" 오세종" userId="730af7b6-ff05-47d1-891e-d0df27f30cd9" providerId="ADAL" clId="{BEFA5800-A9B1-425F-BA41-99617F16C442}" dt="2023-03-01T04:55:05.135" v="2333" actId="1036"/>
          <ac:spMkLst>
            <pc:docMk/>
            <pc:sldMk cId="3660808756" sldId="341"/>
            <ac:spMk id="25" creationId="{26A92E63-254B-4189-AA69-3D0E1A4CEE1B}"/>
          </ac:spMkLst>
        </pc:spChg>
        <pc:spChg chg="add mod">
          <ac:chgData name=" 오세종" userId="730af7b6-ff05-47d1-891e-d0df27f30cd9" providerId="ADAL" clId="{BEFA5800-A9B1-425F-BA41-99617F16C442}" dt="2023-03-01T04:55:05.135" v="2333" actId="1036"/>
          <ac:spMkLst>
            <pc:docMk/>
            <pc:sldMk cId="3660808756" sldId="341"/>
            <ac:spMk id="27" creationId="{5DDF6DA8-BF15-48E0-B3BC-A51DC121A77E}"/>
          </ac:spMkLst>
        </pc:spChg>
        <pc:graphicFrameChg chg="add mod modGraphic">
          <ac:chgData name=" 오세종" userId="730af7b6-ff05-47d1-891e-d0df27f30cd9" providerId="ADAL" clId="{BEFA5800-A9B1-425F-BA41-99617F16C442}" dt="2023-03-01T04:51:30.477" v="2132" actId="2711"/>
          <ac:graphicFrameMkLst>
            <pc:docMk/>
            <pc:sldMk cId="3660808756" sldId="341"/>
            <ac:graphicFrameMk id="4" creationId="{17029D7A-E2D6-406E-871B-1AF8CAC3F628}"/>
          </ac:graphicFrameMkLst>
        </pc:graphicFrameChg>
        <pc:picChg chg="add mod">
          <ac:chgData name=" 오세종" userId="730af7b6-ff05-47d1-891e-d0df27f30cd9" providerId="ADAL" clId="{BEFA5800-A9B1-425F-BA41-99617F16C442}" dt="2023-03-01T04:51:49.883" v="2135" actId="1035"/>
          <ac:picMkLst>
            <pc:docMk/>
            <pc:sldMk cId="3660808756" sldId="341"/>
            <ac:picMk id="6" creationId="{0D9EF146-3813-4CF9-87CD-9DFFC3690534}"/>
          </ac:picMkLst>
        </pc:picChg>
        <pc:cxnChg chg="add del">
          <ac:chgData name=" 오세종" userId="730af7b6-ff05-47d1-891e-d0df27f30cd9" providerId="ADAL" clId="{BEFA5800-A9B1-425F-BA41-99617F16C442}" dt="2023-03-01T04:52:33.811" v="2137" actId="478"/>
          <ac:cxnSpMkLst>
            <pc:docMk/>
            <pc:sldMk cId="3660808756" sldId="341"/>
            <ac:cxnSpMk id="10" creationId="{10C31449-7E91-49B0-A48C-BF68AA566F12}"/>
          </ac:cxnSpMkLst>
        </pc:cxnChg>
        <pc:cxnChg chg="add del">
          <ac:chgData name=" 오세종" userId="730af7b6-ff05-47d1-891e-d0df27f30cd9" providerId="ADAL" clId="{BEFA5800-A9B1-425F-BA41-99617F16C442}" dt="2023-03-01T04:52:33.811" v="2137" actId="478"/>
          <ac:cxnSpMkLst>
            <pc:docMk/>
            <pc:sldMk cId="3660808756" sldId="341"/>
            <ac:cxnSpMk id="12" creationId="{2B16C69D-763C-49BD-975C-8E4573580214}"/>
          </ac:cxnSpMkLst>
        </pc:cxnChg>
        <pc:cxnChg chg="add del">
          <ac:chgData name=" 오세종" userId="730af7b6-ff05-47d1-891e-d0df27f30cd9" providerId="ADAL" clId="{BEFA5800-A9B1-425F-BA41-99617F16C442}" dt="2023-03-01T04:52:53.885" v="2139"/>
          <ac:cxnSpMkLst>
            <pc:docMk/>
            <pc:sldMk cId="3660808756" sldId="341"/>
            <ac:cxnSpMk id="17" creationId="{3687B81C-D635-45FE-B64E-45FE0B732471}"/>
          </ac:cxnSpMkLst>
        </pc:cxnChg>
        <pc:cxnChg chg="add del">
          <ac:chgData name=" 오세종" userId="730af7b6-ff05-47d1-891e-d0df27f30cd9" providerId="ADAL" clId="{BEFA5800-A9B1-425F-BA41-99617F16C442}" dt="2023-03-01T04:52:53.885" v="2139"/>
          <ac:cxnSpMkLst>
            <pc:docMk/>
            <pc:sldMk cId="3660808756" sldId="341"/>
            <ac:cxnSpMk id="19" creationId="{388291A5-11B5-4823-B806-8250C3EF9503}"/>
          </ac:cxnSpMkLst>
        </pc:cxnChg>
        <pc:cxnChg chg="add mod">
          <ac:chgData name=" 오세종" userId="730af7b6-ff05-47d1-891e-d0df27f30cd9" providerId="ADAL" clId="{BEFA5800-A9B1-425F-BA41-99617F16C442}" dt="2023-03-01T04:55:05.135" v="2333" actId="1036"/>
          <ac:cxnSpMkLst>
            <pc:docMk/>
            <pc:sldMk cId="3660808756" sldId="341"/>
            <ac:cxnSpMk id="24" creationId="{D92ABCA2-E0EB-473E-A6DE-AF2F464CC136}"/>
          </ac:cxnSpMkLst>
        </pc:cxnChg>
        <pc:cxnChg chg="add mod">
          <ac:chgData name=" 오세종" userId="730af7b6-ff05-47d1-891e-d0df27f30cd9" providerId="ADAL" clId="{BEFA5800-A9B1-425F-BA41-99617F16C442}" dt="2023-03-01T04:55:05.135" v="2333" actId="1036"/>
          <ac:cxnSpMkLst>
            <pc:docMk/>
            <pc:sldMk cId="3660808756" sldId="341"/>
            <ac:cxnSpMk id="26" creationId="{DEF94B10-BB7B-43FB-B79A-56A8F7F561F2}"/>
          </ac:cxnSpMkLst>
        </pc:cxnChg>
      </pc:sldChg>
      <pc:sldChg chg="addSp delSp modSp add">
        <pc:chgData name=" 오세종" userId="730af7b6-ff05-47d1-891e-d0df27f30cd9" providerId="ADAL" clId="{BEFA5800-A9B1-425F-BA41-99617F16C442}" dt="2023-03-01T05:02:45.063" v="2742" actId="1076"/>
        <pc:sldMkLst>
          <pc:docMk/>
          <pc:sldMk cId="2658267063" sldId="342"/>
        </pc:sldMkLst>
        <pc:spChg chg="mod">
          <ac:chgData name=" 오세종" userId="730af7b6-ff05-47d1-891e-d0df27f30cd9" providerId="ADAL" clId="{BEFA5800-A9B1-425F-BA41-99617F16C442}" dt="2023-03-01T04:50:10.520" v="2122"/>
          <ac:spMkLst>
            <pc:docMk/>
            <pc:sldMk cId="2658267063" sldId="342"/>
            <ac:spMk id="2" creationId="{6AB347CE-03E6-455A-B97C-CE9F2BA7C8F5}"/>
          </ac:spMkLst>
        </pc:spChg>
        <pc:spChg chg="mod">
          <ac:chgData name=" 오세종" userId="730af7b6-ff05-47d1-891e-d0df27f30cd9" providerId="ADAL" clId="{BEFA5800-A9B1-425F-BA41-99617F16C442}" dt="2023-03-01T05:00:11.144" v="2670"/>
          <ac:spMkLst>
            <pc:docMk/>
            <pc:sldMk cId="2658267063" sldId="342"/>
            <ac:spMk id="3" creationId="{D9152739-BA5E-422C-8028-B3F72A85BB36}"/>
          </ac:spMkLst>
        </pc:spChg>
        <pc:spChg chg="add del">
          <ac:chgData name=" 오세종" userId="730af7b6-ff05-47d1-891e-d0df27f30cd9" providerId="ADAL" clId="{BEFA5800-A9B1-425F-BA41-99617F16C442}" dt="2023-03-01T05:00:26.785" v="2672" actId="478"/>
          <ac:spMkLst>
            <pc:docMk/>
            <pc:sldMk cId="2658267063" sldId="342"/>
            <ac:spMk id="5" creationId="{5E740051-80D5-493B-AE26-E9DB261A24CE}"/>
          </ac:spMkLst>
        </pc:spChg>
        <pc:spChg chg="add mod">
          <ac:chgData name=" 오세종" userId="730af7b6-ff05-47d1-891e-d0df27f30cd9" providerId="ADAL" clId="{BEFA5800-A9B1-425F-BA41-99617F16C442}" dt="2023-03-01T05:02:45.063" v="2742" actId="1076"/>
          <ac:spMkLst>
            <pc:docMk/>
            <pc:sldMk cId="2658267063" sldId="342"/>
            <ac:spMk id="7" creationId="{8F4ECEBE-F8D0-435C-AB35-60F99BE54978}"/>
          </ac:spMkLst>
        </pc:spChg>
        <pc:graphicFrameChg chg="add mod modGraphic">
          <ac:chgData name=" 오세종" userId="730af7b6-ff05-47d1-891e-d0df27f30cd9" providerId="ADAL" clId="{BEFA5800-A9B1-425F-BA41-99617F16C442}" dt="2023-03-01T05:01:02.480" v="2685" actId="2711"/>
          <ac:graphicFrameMkLst>
            <pc:docMk/>
            <pc:sldMk cId="2658267063" sldId="342"/>
            <ac:graphicFrameMk id="4" creationId="{0BFFA3C8-7C86-4AE2-B6FB-21C687DC5B78}"/>
          </ac:graphicFrameMkLst>
        </pc:graphicFrameChg>
        <pc:picChg chg="add mod">
          <ac:chgData name=" 오세종" userId="730af7b6-ff05-47d1-891e-d0df27f30cd9" providerId="ADAL" clId="{BEFA5800-A9B1-425F-BA41-99617F16C442}" dt="2023-03-01T05:01:27.632" v="2687" actId="1076"/>
          <ac:picMkLst>
            <pc:docMk/>
            <pc:sldMk cId="2658267063" sldId="342"/>
            <ac:picMk id="6" creationId="{E68601E3-F7DF-4C43-9784-D05914679F66}"/>
          </ac:picMkLst>
        </pc:picChg>
      </pc:sldChg>
      <pc:sldChg chg="del">
        <pc:chgData name=" 오세종" userId="730af7b6-ff05-47d1-891e-d0df27f30cd9" providerId="ADAL" clId="{BEFA5800-A9B1-425F-BA41-99617F16C442}" dt="2023-03-01T03:35:19.829" v="34" actId="2696"/>
        <pc:sldMkLst>
          <pc:docMk/>
          <pc:sldMk cId="4270982638" sldId="342"/>
        </pc:sldMkLst>
      </pc:sldChg>
      <pc:sldChg chg="addSp modSp add">
        <pc:chgData name=" 오세종" userId="730af7b6-ff05-47d1-891e-d0df27f30cd9" providerId="ADAL" clId="{BEFA5800-A9B1-425F-BA41-99617F16C442}" dt="2023-03-01T05:08:09.246" v="3022" actId="14100"/>
        <pc:sldMkLst>
          <pc:docMk/>
          <pc:sldMk cId="2771807590" sldId="343"/>
        </pc:sldMkLst>
        <pc:spChg chg="mod">
          <ac:chgData name=" 오세종" userId="730af7b6-ff05-47d1-891e-d0df27f30cd9" providerId="ADAL" clId="{BEFA5800-A9B1-425F-BA41-99617F16C442}" dt="2023-03-01T04:50:13.643" v="2123"/>
          <ac:spMkLst>
            <pc:docMk/>
            <pc:sldMk cId="2771807590" sldId="343"/>
            <ac:spMk id="2" creationId="{F599BF0C-9841-4E8D-8AB8-7B3060CC57D0}"/>
          </ac:spMkLst>
        </pc:spChg>
        <pc:spChg chg="mod">
          <ac:chgData name=" 오세종" userId="730af7b6-ff05-47d1-891e-d0df27f30cd9" providerId="ADAL" clId="{BEFA5800-A9B1-425F-BA41-99617F16C442}" dt="2023-03-01T05:04:36.927" v="2936"/>
          <ac:spMkLst>
            <pc:docMk/>
            <pc:sldMk cId="2771807590" sldId="343"/>
            <ac:spMk id="3" creationId="{81DC17EC-0C69-4865-9921-C7127566308C}"/>
          </ac:spMkLst>
        </pc:spChg>
        <pc:spChg chg="add mod">
          <ac:chgData name=" 오세종" userId="730af7b6-ff05-47d1-891e-d0df27f30cd9" providerId="ADAL" clId="{BEFA5800-A9B1-425F-BA41-99617F16C442}" dt="2023-03-01T05:08:09.246" v="3022" actId="14100"/>
          <ac:spMkLst>
            <pc:docMk/>
            <pc:sldMk cId="2771807590" sldId="343"/>
            <ac:spMk id="5" creationId="{37571D22-37ED-46A8-B6F6-AB96FA7EDFD4}"/>
          </ac:spMkLst>
        </pc:spChg>
        <pc:graphicFrameChg chg="add mod modGraphic">
          <ac:chgData name=" 오세종" userId="730af7b6-ff05-47d1-891e-d0df27f30cd9" providerId="ADAL" clId="{BEFA5800-A9B1-425F-BA41-99617F16C442}" dt="2023-03-01T05:05:12.841" v="2942" actId="207"/>
          <ac:graphicFrameMkLst>
            <pc:docMk/>
            <pc:sldMk cId="2771807590" sldId="343"/>
            <ac:graphicFrameMk id="4" creationId="{6A1AC58F-68DA-4107-8AA7-B1971EE1E619}"/>
          </ac:graphicFrameMkLst>
        </pc:graphicFrameChg>
        <pc:graphicFrameChg chg="add mod modGraphic">
          <ac:chgData name=" 오세종" userId="730af7b6-ff05-47d1-891e-d0df27f30cd9" providerId="ADAL" clId="{BEFA5800-A9B1-425F-BA41-99617F16C442}" dt="2023-03-01T05:05:33.679" v="2973" actId="6549"/>
          <ac:graphicFrameMkLst>
            <pc:docMk/>
            <pc:sldMk cId="2771807590" sldId="343"/>
            <ac:graphicFrameMk id="6" creationId="{CFCC7961-EAAE-4A9F-B360-10A88FFA924D}"/>
          </ac:graphicFrameMkLst>
        </pc:graphicFrameChg>
      </pc:sldChg>
      <pc:sldChg chg="del">
        <pc:chgData name=" 오세종" userId="730af7b6-ff05-47d1-891e-d0df27f30cd9" providerId="ADAL" clId="{BEFA5800-A9B1-425F-BA41-99617F16C442}" dt="2023-03-01T03:35:19.846" v="35" actId="2696"/>
        <pc:sldMkLst>
          <pc:docMk/>
          <pc:sldMk cId="3640949767" sldId="343"/>
        </pc:sldMkLst>
      </pc:sldChg>
      <pc:sldChg chg="del">
        <pc:chgData name=" 오세종" userId="730af7b6-ff05-47d1-891e-d0df27f30cd9" providerId="ADAL" clId="{BEFA5800-A9B1-425F-BA41-99617F16C442}" dt="2023-03-01T03:35:19.865" v="36" actId="2696"/>
        <pc:sldMkLst>
          <pc:docMk/>
          <pc:sldMk cId="1358889118" sldId="344"/>
        </pc:sldMkLst>
      </pc:sldChg>
      <pc:sldChg chg="addSp modSp add">
        <pc:chgData name=" 오세종" userId="730af7b6-ff05-47d1-891e-d0df27f30cd9" providerId="ADAL" clId="{BEFA5800-A9B1-425F-BA41-99617F16C442}" dt="2023-03-01T04:59:58.080" v="2667"/>
        <pc:sldMkLst>
          <pc:docMk/>
          <pc:sldMk cId="1704925610" sldId="344"/>
        </pc:sldMkLst>
        <pc:spChg chg="mod">
          <ac:chgData name=" 오세종" userId="730af7b6-ff05-47d1-891e-d0df27f30cd9" providerId="ADAL" clId="{BEFA5800-A9B1-425F-BA41-99617F16C442}" dt="2023-03-01T04:59:58.080" v="2667"/>
          <ac:spMkLst>
            <pc:docMk/>
            <pc:sldMk cId="1704925610" sldId="344"/>
            <ac:spMk id="2" creationId="{2D466DE7-0FCC-4A14-9B55-D9BF7B4440B4}"/>
          </ac:spMkLst>
        </pc:spChg>
        <pc:spChg chg="add mod">
          <ac:chgData name=" 오세종" userId="730af7b6-ff05-47d1-891e-d0df27f30cd9" providerId="ADAL" clId="{BEFA5800-A9B1-425F-BA41-99617F16C442}" dt="2023-03-01T04:56:10.040" v="2441" actId="1036"/>
          <ac:spMkLst>
            <pc:docMk/>
            <pc:sldMk cId="1704925610" sldId="344"/>
            <ac:spMk id="5" creationId="{2FE18285-5246-4806-8321-0129089DA7F6}"/>
          </ac:spMkLst>
        </pc:spChg>
        <pc:spChg chg="add mod">
          <ac:chgData name=" 오세종" userId="730af7b6-ff05-47d1-891e-d0df27f30cd9" providerId="ADAL" clId="{BEFA5800-A9B1-425F-BA41-99617F16C442}" dt="2023-03-01T04:56:18.833" v="2465" actId="14100"/>
          <ac:spMkLst>
            <pc:docMk/>
            <pc:sldMk cId="1704925610" sldId="344"/>
            <ac:spMk id="6" creationId="{47B6F54E-3106-4FC8-BDD2-E66D04BD94F5}"/>
          </ac:spMkLst>
        </pc:spChg>
        <pc:spChg chg="add mod">
          <ac:chgData name=" 오세종" userId="730af7b6-ff05-47d1-891e-d0df27f30cd9" providerId="ADAL" clId="{BEFA5800-A9B1-425F-BA41-99617F16C442}" dt="2023-03-01T04:56:29.202" v="2494" actId="1035"/>
          <ac:spMkLst>
            <pc:docMk/>
            <pc:sldMk cId="1704925610" sldId="344"/>
            <ac:spMk id="7" creationId="{B995C923-9964-479F-AC97-778730998830}"/>
          </ac:spMkLst>
        </pc:spChg>
        <pc:spChg chg="add mod">
          <ac:chgData name=" 오세종" userId="730af7b6-ff05-47d1-891e-d0df27f30cd9" providerId="ADAL" clId="{BEFA5800-A9B1-425F-BA41-99617F16C442}" dt="2023-03-01T04:56:36.491" v="2532" actId="1037"/>
          <ac:spMkLst>
            <pc:docMk/>
            <pc:sldMk cId="1704925610" sldId="344"/>
            <ac:spMk id="8" creationId="{CAC0659C-F9EE-4A70-BC47-5831C55C197E}"/>
          </ac:spMkLst>
        </pc:spChg>
        <pc:spChg chg="add mod">
          <ac:chgData name=" 오세종" userId="730af7b6-ff05-47d1-891e-d0df27f30cd9" providerId="ADAL" clId="{BEFA5800-A9B1-425F-BA41-99617F16C442}" dt="2023-03-01T04:56:45.498" v="2551" actId="1037"/>
          <ac:spMkLst>
            <pc:docMk/>
            <pc:sldMk cId="1704925610" sldId="344"/>
            <ac:spMk id="9" creationId="{05AD68E7-C28E-4F3E-A619-41ACFD4966EA}"/>
          </ac:spMkLst>
        </pc:spChg>
        <pc:spChg chg="add mod">
          <ac:chgData name=" 오세종" userId="730af7b6-ff05-47d1-891e-d0df27f30cd9" providerId="ADAL" clId="{BEFA5800-A9B1-425F-BA41-99617F16C442}" dt="2023-03-01T04:58:38.181" v="2604" actId="1038"/>
          <ac:spMkLst>
            <pc:docMk/>
            <pc:sldMk cId="1704925610" sldId="344"/>
            <ac:spMk id="10" creationId="{032AF86F-6964-4214-905B-8C8262E4D707}"/>
          </ac:spMkLst>
        </pc:spChg>
        <pc:spChg chg="add mod">
          <ac:chgData name=" 오세종" userId="730af7b6-ff05-47d1-891e-d0df27f30cd9" providerId="ADAL" clId="{BEFA5800-A9B1-425F-BA41-99617F16C442}" dt="2023-03-01T04:59:48.240" v="2666" actId="1035"/>
          <ac:spMkLst>
            <pc:docMk/>
            <pc:sldMk cId="1704925610" sldId="344"/>
            <ac:spMk id="11" creationId="{C80E5C5F-3CA1-4F1A-AA7A-BDF5D6200F09}"/>
          </ac:spMkLst>
        </pc:spChg>
        <pc:graphicFrameChg chg="add mod">
          <ac:chgData name=" 오세종" userId="730af7b6-ff05-47d1-891e-d0df27f30cd9" providerId="ADAL" clId="{BEFA5800-A9B1-425F-BA41-99617F16C442}" dt="2023-03-01T04:55:41.127" v="2349" actId="1036"/>
          <ac:graphicFrameMkLst>
            <pc:docMk/>
            <pc:sldMk cId="1704925610" sldId="344"/>
            <ac:graphicFrameMk id="4" creationId="{F58C60A1-25AD-41AC-90B6-FC1197E4F879}"/>
          </ac:graphicFrameMkLst>
        </pc:graphicFrameChg>
      </pc:sldChg>
      <pc:sldChg chg="addSp delSp modSp add">
        <pc:chgData name=" 오세종" userId="730af7b6-ff05-47d1-891e-d0df27f30cd9" providerId="ADAL" clId="{BEFA5800-A9B1-425F-BA41-99617F16C442}" dt="2023-03-01T05:09:06.871" v="3072"/>
        <pc:sldMkLst>
          <pc:docMk/>
          <pc:sldMk cId="737464115" sldId="345"/>
        </pc:sldMkLst>
        <pc:spChg chg="mod">
          <ac:chgData name=" 오세종" userId="730af7b6-ff05-47d1-891e-d0df27f30cd9" providerId="ADAL" clId="{BEFA5800-A9B1-425F-BA41-99617F16C442}" dt="2023-03-01T05:07:00.098" v="2987"/>
          <ac:spMkLst>
            <pc:docMk/>
            <pc:sldMk cId="737464115" sldId="345"/>
            <ac:spMk id="2" creationId="{0BFB4C4F-5432-4E82-A7C7-E8D972DE27F1}"/>
          </ac:spMkLst>
        </pc:spChg>
        <pc:spChg chg="mod">
          <ac:chgData name=" 오세종" userId="730af7b6-ff05-47d1-891e-d0df27f30cd9" providerId="ADAL" clId="{BEFA5800-A9B1-425F-BA41-99617F16C442}" dt="2023-03-01T05:07:40.538" v="2996"/>
          <ac:spMkLst>
            <pc:docMk/>
            <pc:sldMk cId="737464115" sldId="345"/>
            <ac:spMk id="3" creationId="{E889EC0E-DE2F-400B-AA2B-3795AE6C727C}"/>
          </ac:spMkLst>
        </pc:spChg>
        <pc:spChg chg="add mod">
          <ac:chgData name=" 오세종" userId="730af7b6-ff05-47d1-891e-d0df27f30cd9" providerId="ADAL" clId="{BEFA5800-A9B1-425F-BA41-99617F16C442}" dt="2023-03-01T05:08:13.611" v="3028" actId="1035"/>
          <ac:spMkLst>
            <pc:docMk/>
            <pc:sldMk cId="737464115" sldId="345"/>
            <ac:spMk id="5" creationId="{F1C4D581-F8E9-465A-8DF4-C159E3D2E325}"/>
          </ac:spMkLst>
        </pc:spChg>
        <pc:spChg chg="add del">
          <ac:chgData name=" 오세종" userId="730af7b6-ff05-47d1-891e-d0df27f30cd9" providerId="ADAL" clId="{BEFA5800-A9B1-425F-BA41-99617F16C442}" dt="2023-03-01T05:08:23.118" v="3030" actId="478"/>
          <ac:spMkLst>
            <pc:docMk/>
            <pc:sldMk cId="737464115" sldId="345"/>
            <ac:spMk id="7" creationId="{51D76CE8-A481-4836-90BF-8E4B762FD9D9}"/>
          </ac:spMkLst>
        </pc:spChg>
        <pc:graphicFrameChg chg="add mod">
          <ac:chgData name=" 오세종" userId="730af7b6-ff05-47d1-891e-d0df27f30cd9" providerId="ADAL" clId="{BEFA5800-A9B1-425F-BA41-99617F16C442}" dt="2023-03-01T05:08:00.395" v="3021" actId="1035"/>
          <ac:graphicFrameMkLst>
            <pc:docMk/>
            <pc:sldMk cId="737464115" sldId="345"/>
            <ac:graphicFrameMk id="4" creationId="{B6B833EE-A23B-40E7-AACD-057F0362C746}"/>
          </ac:graphicFrameMkLst>
        </pc:graphicFrameChg>
        <pc:graphicFrameChg chg="add mod modGraphic">
          <ac:chgData name=" 오세종" userId="730af7b6-ff05-47d1-891e-d0df27f30cd9" providerId="ADAL" clId="{BEFA5800-A9B1-425F-BA41-99617F16C442}" dt="2023-03-01T05:09:06.871" v="3072"/>
          <ac:graphicFrameMkLst>
            <pc:docMk/>
            <pc:sldMk cId="737464115" sldId="345"/>
            <ac:graphicFrameMk id="6" creationId="{E76CCE41-E102-496F-BC6C-D93A05859ADD}"/>
          </ac:graphicFrameMkLst>
        </pc:graphicFrameChg>
      </pc:sldChg>
      <pc:sldChg chg="del">
        <pc:chgData name=" 오세종" userId="730af7b6-ff05-47d1-891e-d0df27f30cd9" providerId="ADAL" clId="{BEFA5800-A9B1-425F-BA41-99617F16C442}" dt="2023-03-01T03:35:19.883" v="37" actId="2696"/>
        <pc:sldMkLst>
          <pc:docMk/>
          <pc:sldMk cId="3309299502" sldId="345"/>
        </pc:sldMkLst>
      </pc:sldChg>
      <pc:sldChg chg="addSp delSp modSp add">
        <pc:chgData name=" 오세종" userId="730af7b6-ff05-47d1-891e-d0df27f30cd9" providerId="ADAL" clId="{BEFA5800-A9B1-425F-BA41-99617F16C442}" dt="2023-03-01T05:12:35.115" v="3256" actId="1035"/>
        <pc:sldMkLst>
          <pc:docMk/>
          <pc:sldMk cId="2968504777" sldId="346"/>
        </pc:sldMkLst>
        <pc:spChg chg="mod">
          <ac:chgData name=" 오세종" userId="730af7b6-ff05-47d1-891e-d0df27f30cd9" providerId="ADAL" clId="{BEFA5800-A9B1-425F-BA41-99617F16C442}" dt="2023-03-01T05:07:01.529" v="2988"/>
          <ac:spMkLst>
            <pc:docMk/>
            <pc:sldMk cId="2968504777" sldId="346"/>
            <ac:spMk id="2" creationId="{0800A4FF-77FF-4BDF-91BB-76BDE0457179}"/>
          </ac:spMkLst>
        </pc:spChg>
        <pc:spChg chg="mod">
          <ac:chgData name=" 오세종" userId="730af7b6-ff05-47d1-891e-d0df27f30cd9" providerId="ADAL" clId="{BEFA5800-A9B1-425F-BA41-99617F16C442}" dt="2023-03-01T05:09:53.588" v="3075"/>
          <ac:spMkLst>
            <pc:docMk/>
            <pc:sldMk cId="2968504777" sldId="346"/>
            <ac:spMk id="3" creationId="{6675AA3F-5B57-41F6-B2EF-01BDF0E4680E}"/>
          </ac:spMkLst>
        </pc:spChg>
        <pc:spChg chg="add del">
          <ac:chgData name=" 오세종" userId="730af7b6-ff05-47d1-891e-d0df27f30cd9" providerId="ADAL" clId="{BEFA5800-A9B1-425F-BA41-99617F16C442}" dt="2023-03-01T05:10:08.151" v="3077" actId="478"/>
          <ac:spMkLst>
            <pc:docMk/>
            <pc:sldMk cId="2968504777" sldId="346"/>
            <ac:spMk id="5" creationId="{C4F0C0EC-002C-493E-B729-D64297DF8B94}"/>
          </ac:spMkLst>
        </pc:spChg>
        <pc:spChg chg="add del">
          <ac:chgData name=" 오세종" userId="730af7b6-ff05-47d1-891e-d0df27f30cd9" providerId="ADAL" clId="{BEFA5800-A9B1-425F-BA41-99617F16C442}" dt="2023-03-01T05:10:49.056" v="3083" actId="478"/>
          <ac:spMkLst>
            <pc:docMk/>
            <pc:sldMk cId="2968504777" sldId="346"/>
            <ac:spMk id="7" creationId="{CBE2C598-1B45-40A2-9FDC-AF2B944E45CE}"/>
          </ac:spMkLst>
        </pc:spChg>
        <pc:spChg chg="add mod">
          <ac:chgData name=" 오세종" userId="730af7b6-ff05-47d1-891e-d0df27f30cd9" providerId="ADAL" clId="{BEFA5800-A9B1-425F-BA41-99617F16C442}" dt="2023-03-01T05:12:05.771" v="3244" actId="1036"/>
          <ac:spMkLst>
            <pc:docMk/>
            <pc:sldMk cId="2968504777" sldId="346"/>
            <ac:spMk id="8" creationId="{6DEEF9D9-8BBF-43BB-A57A-3532A0F7D5A3}"/>
          </ac:spMkLst>
        </pc:spChg>
        <pc:graphicFrameChg chg="add mod modGraphic">
          <ac:chgData name=" 오세종" userId="730af7b6-ff05-47d1-891e-d0df27f30cd9" providerId="ADAL" clId="{BEFA5800-A9B1-425F-BA41-99617F16C442}" dt="2023-03-01T05:12:28.101" v="3247" actId="14100"/>
          <ac:graphicFrameMkLst>
            <pc:docMk/>
            <pc:sldMk cId="2968504777" sldId="346"/>
            <ac:graphicFrameMk id="4" creationId="{23A15B61-5C4E-4914-A264-A47F0F24753F}"/>
          </ac:graphicFrameMkLst>
        </pc:graphicFrameChg>
        <pc:graphicFrameChg chg="add mod modGraphic">
          <ac:chgData name=" 오세종" userId="730af7b6-ff05-47d1-891e-d0df27f30cd9" providerId="ADAL" clId="{BEFA5800-A9B1-425F-BA41-99617F16C442}" dt="2023-03-01T05:12:30.555" v="3248" actId="14100"/>
          <ac:graphicFrameMkLst>
            <pc:docMk/>
            <pc:sldMk cId="2968504777" sldId="346"/>
            <ac:graphicFrameMk id="6" creationId="{9C82B382-24C4-4ACD-8406-B2C1251164E1}"/>
          </ac:graphicFrameMkLst>
        </pc:graphicFrameChg>
        <pc:picChg chg="add mod">
          <ac:chgData name=" 오세종" userId="730af7b6-ff05-47d1-891e-d0df27f30cd9" providerId="ADAL" clId="{BEFA5800-A9B1-425F-BA41-99617F16C442}" dt="2023-03-01T05:12:35.115" v="3256" actId="1035"/>
          <ac:picMkLst>
            <pc:docMk/>
            <pc:sldMk cId="2968504777" sldId="346"/>
            <ac:picMk id="9" creationId="{17D9C8CC-C16D-40A1-BF36-FE95DEE88A4C}"/>
          </ac:picMkLst>
        </pc:picChg>
      </pc:sldChg>
      <pc:sldChg chg="del">
        <pc:chgData name=" 오세종" userId="730af7b6-ff05-47d1-891e-d0df27f30cd9" providerId="ADAL" clId="{BEFA5800-A9B1-425F-BA41-99617F16C442}" dt="2023-03-01T03:35:19.675" v="25" actId="2696"/>
        <pc:sldMkLst>
          <pc:docMk/>
          <pc:sldMk cId="3243128045" sldId="346"/>
        </pc:sldMkLst>
      </pc:sldChg>
      <pc:sldChg chg="addSp delSp modSp add">
        <pc:chgData name=" 오세종" userId="730af7b6-ff05-47d1-891e-d0df27f30cd9" providerId="ADAL" clId="{BEFA5800-A9B1-425F-BA41-99617F16C442}" dt="2023-03-02T11:16:04.408" v="3461" actId="2711"/>
        <pc:sldMkLst>
          <pc:docMk/>
          <pc:sldMk cId="440097607" sldId="347"/>
        </pc:sldMkLst>
        <pc:spChg chg="mod">
          <ac:chgData name=" 오세종" userId="730af7b6-ff05-47d1-891e-d0df27f30cd9" providerId="ADAL" clId="{BEFA5800-A9B1-425F-BA41-99617F16C442}" dt="2023-03-01T05:07:04.275" v="2989"/>
          <ac:spMkLst>
            <pc:docMk/>
            <pc:sldMk cId="440097607" sldId="347"/>
            <ac:spMk id="2" creationId="{D90BE820-A6F6-4393-95F0-EFC80044A88A}"/>
          </ac:spMkLst>
        </pc:spChg>
        <pc:spChg chg="mod">
          <ac:chgData name=" 오세종" userId="730af7b6-ff05-47d1-891e-d0df27f30cd9" providerId="ADAL" clId="{BEFA5800-A9B1-425F-BA41-99617F16C442}" dt="2023-03-02T11:12:13.809" v="3302" actId="20577"/>
          <ac:spMkLst>
            <pc:docMk/>
            <pc:sldMk cId="440097607" sldId="347"/>
            <ac:spMk id="3" creationId="{3CACD373-4D0E-4946-868D-A470C0AF77C1}"/>
          </ac:spMkLst>
        </pc:spChg>
        <pc:spChg chg="add del">
          <ac:chgData name=" 오세종" userId="730af7b6-ff05-47d1-891e-d0df27f30cd9" providerId="ADAL" clId="{BEFA5800-A9B1-425F-BA41-99617F16C442}" dt="2023-03-02T11:12:26.175" v="3304" actId="478"/>
          <ac:spMkLst>
            <pc:docMk/>
            <pc:sldMk cId="440097607" sldId="347"/>
            <ac:spMk id="5" creationId="{1C24D8AD-B9ED-4DDD-B0B9-FE5A298C3D37}"/>
          </ac:spMkLst>
        </pc:spChg>
        <pc:spChg chg="add del">
          <ac:chgData name=" 오세종" userId="730af7b6-ff05-47d1-891e-d0df27f30cd9" providerId="ADAL" clId="{BEFA5800-A9B1-425F-BA41-99617F16C442}" dt="2023-03-02T11:13:21.744" v="3315"/>
          <ac:spMkLst>
            <pc:docMk/>
            <pc:sldMk cId="440097607" sldId="347"/>
            <ac:spMk id="7" creationId="{D939E8B0-CD09-4160-87CC-FC51E9EB41DE}"/>
          </ac:spMkLst>
        </pc:spChg>
        <pc:spChg chg="add del">
          <ac:chgData name=" 오세종" userId="730af7b6-ff05-47d1-891e-d0df27f30cd9" providerId="ADAL" clId="{BEFA5800-A9B1-425F-BA41-99617F16C442}" dt="2023-03-02T11:13:21.744" v="3315"/>
          <ac:spMkLst>
            <pc:docMk/>
            <pc:sldMk cId="440097607" sldId="347"/>
            <ac:spMk id="9" creationId="{46550BB9-2145-44A7-96F2-BA2B3289EA96}"/>
          </ac:spMkLst>
        </pc:spChg>
        <pc:spChg chg="add del">
          <ac:chgData name=" 오세종" userId="730af7b6-ff05-47d1-891e-d0df27f30cd9" providerId="ADAL" clId="{BEFA5800-A9B1-425F-BA41-99617F16C442}" dt="2023-03-02T11:13:21.744" v="3315"/>
          <ac:spMkLst>
            <pc:docMk/>
            <pc:sldMk cId="440097607" sldId="347"/>
            <ac:spMk id="13" creationId="{064AAA54-9C01-4992-BD47-9F7E8152C881}"/>
          </ac:spMkLst>
        </pc:spChg>
        <pc:spChg chg="add del">
          <ac:chgData name=" 오세종" userId="730af7b6-ff05-47d1-891e-d0df27f30cd9" providerId="ADAL" clId="{BEFA5800-A9B1-425F-BA41-99617F16C442}" dt="2023-03-02T11:13:21.744" v="3315"/>
          <ac:spMkLst>
            <pc:docMk/>
            <pc:sldMk cId="440097607" sldId="347"/>
            <ac:spMk id="14" creationId="{77999B82-54D4-4CF5-8BFE-A6B3C2C36395}"/>
          </ac:spMkLst>
        </pc:spChg>
        <pc:spChg chg="add del mod">
          <ac:chgData name=" 오세종" userId="730af7b6-ff05-47d1-891e-d0df27f30cd9" providerId="ADAL" clId="{BEFA5800-A9B1-425F-BA41-99617F16C442}" dt="2023-03-02T11:13:43.323" v="3362"/>
          <ac:spMkLst>
            <pc:docMk/>
            <pc:sldMk cId="440097607" sldId="347"/>
            <ac:spMk id="16" creationId="{62E496BF-E16C-4A4D-A5DA-603EF1F76CC4}"/>
          </ac:spMkLst>
        </pc:spChg>
        <pc:spChg chg="add del mod">
          <ac:chgData name=" 오세종" userId="730af7b6-ff05-47d1-891e-d0df27f30cd9" providerId="ADAL" clId="{BEFA5800-A9B1-425F-BA41-99617F16C442}" dt="2023-03-02T11:13:43.323" v="3362"/>
          <ac:spMkLst>
            <pc:docMk/>
            <pc:sldMk cId="440097607" sldId="347"/>
            <ac:spMk id="18" creationId="{DC8C2430-4A2D-42CD-A109-37C3DF3EB64A}"/>
          </ac:spMkLst>
        </pc:spChg>
        <pc:spChg chg="add del mod">
          <ac:chgData name=" 오세종" userId="730af7b6-ff05-47d1-891e-d0df27f30cd9" providerId="ADAL" clId="{BEFA5800-A9B1-425F-BA41-99617F16C442}" dt="2023-03-02T11:13:43.323" v="3362"/>
          <ac:spMkLst>
            <pc:docMk/>
            <pc:sldMk cId="440097607" sldId="347"/>
            <ac:spMk id="22" creationId="{86D68B7B-8B95-4EB2-B1DC-C762F588769B}"/>
          </ac:spMkLst>
        </pc:spChg>
        <pc:spChg chg="add del mod">
          <ac:chgData name=" 오세종" userId="730af7b6-ff05-47d1-891e-d0df27f30cd9" providerId="ADAL" clId="{BEFA5800-A9B1-425F-BA41-99617F16C442}" dt="2023-03-02T11:13:43.323" v="3362"/>
          <ac:spMkLst>
            <pc:docMk/>
            <pc:sldMk cId="440097607" sldId="347"/>
            <ac:spMk id="23" creationId="{6A546609-400C-4FA6-AC76-2CE6D2D6AAC1}"/>
          </ac:spMkLst>
        </pc:spChg>
        <pc:spChg chg="add del">
          <ac:chgData name=" 오세종" userId="730af7b6-ff05-47d1-891e-d0df27f30cd9" providerId="ADAL" clId="{BEFA5800-A9B1-425F-BA41-99617F16C442}" dt="2023-03-02T11:13:53.506" v="3364"/>
          <ac:spMkLst>
            <pc:docMk/>
            <pc:sldMk cId="440097607" sldId="347"/>
            <ac:spMk id="25" creationId="{E2800446-5007-4D07-814B-2CABEB36B94F}"/>
          </ac:spMkLst>
        </pc:spChg>
        <pc:spChg chg="add del">
          <ac:chgData name=" 오세종" userId="730af7b6-ff05-47d1-891e-d0df27f30cd9" providerId="ADAL" clId="{BEFA5800-A9B1-425F-BA41-99617F16C442}" dt="2023-03-02T11:13:53.506" v="3364"/>
          <ac:spMkLst>
            <pc:docMk/>
            <pc:sldMk cId="440097607" sldId="347"/>
            <ac:spMk id="27" creationId="{B831D867-D94E-4175-88F9-4E0EC462D24D}"/>
          </ac:spMkLst>
        </pc:spChg>
        <pc:spChg chg="add del">
          <ac:chgData name=" 오세종" userId="730af7b6-ff05-47d1-891e-d0df27f30cd9" providerId="ADAL" clId="{BEFA5800-A9B1-425F-BA41-99617F16C442}" dt="2023-03-02T11:13:53.506" v="3364"/>
          <ac:spMkLst>
            <pc:docMk/>
            <pc:sldMk cId="440097607" sldId="347"/>
            <ac:spMk id="31" creationId="{13F3DA3D-B84E-4D2B-B08E-EEB7298D616A}"/>
          </ac:spMkLst>
        </pc:spChg>
        <pc:spChg chg="add del">
          <ac:chgData name=" 오세종" userId="730af7b6-ff05-47d1-891e-d0df27f30cd9" providerId="ADAL" clId="{BEFA5800-A9B1-425F-BA41-99617F16C442}" dt="2023-03-02T11:13:53.506" v="3364"/>
          <ac:spMkLst>
            <pc:docMk/>
            <pc:sldMk cId="440097607" sldId="347"/>
            <ac:spMk id="33" creationId="{B0C96A1F-95D8-42B7-8283-E2E971408A71}"/>
          </ac:spMkLst>
        </pc:spChg>
        <pc:spChg chg="add mod">
          <ac:chgData name=" 오세종" userId="730af7b6-ff05-47d1-891e-d0df27f30cd9" providerId="ADAL" clId="{BEFA5800-A9B1-425F-BA41-99617F16C442}" dt="2023-03-02T11:14:01.424" v="3426" actId="1036"/>
          <ac:spMkLst>
            <pc:docMk/>
            <pc:sldMk cId="440097607" sldId="347"/>
            <ac:spMk id="35" creationId="{44D2A227-0F8C-4E14-9F7A-24A40C63A5EA}"/>
          </ac:spMkLst>
        </pc:spChg>
        <pc:spChg chg="add mod">
          <ac:chgData name=" 오세종" userId="730af7b6-ff05-47d1-891e-d0df27f30cd9" providerId="ADAL" clId="{BEFA5800-A9B1-425F-BA41-99617F16C442}" dt="2023-03-02T11:14:01.424" v="3426" actId="1036"/>
          <ac:spMkLst>
            <pc:docMk/>
            <pc:sldMk cId="440097607" sldId="347"/>
            <ac:spMk id="37" creationId="{14AD19EF-1A8C-4B1B-84A8-929629D20206}"/>
          </ac:spMkLst>
        </pc:spChg>
        <pc:spChg chg="add mod">
          <ac:chgData name=" 오세종" userId="730af7b6-ff05-47d1-891e-d0df27f30cd9" providerId="ADAL" clId="{BEFA5800-A9B1-425F-BA41-99617F16C442}" dt="2023-03-02T11:14:01.424" v="3426" actId="1036"/>
          <ac:spMkLst>
            <pc:docMk/>
            <pc:sldMk cId="440097607" sldId="347"/>
            <ac:spMk id="41" creationId="{B74A97EC-0A9C-4E17-B10B-15E580FEBC6F}"/>
          </ac:spMkLst>
        </pc:spChg>
        <pc:spChg chg="add mod">
          <ac:chgData name=" 오세종" userId="730af7b6-ff05-47d1-891e-d0df27f30cd9" providerId="ADAL" clId="{BEFA5800-A9B1-425F-BA41-99617F16C442}" dt="2023-03-02T11:14:01.424" v="3426" actId="1036"/>
          <ac:spMkLst>
            <pc:docMk/>
            <pc:sldMk cId="440097607" sldId="347"/>
            <ac:spMk id="43" creationId="{A51EE01B-2F8B-4B82-AA40-704E884AF73E}"/>
          </ac:spMkLst>
        </pc:spChg>
        <pc:spChg chg="add mod">
          <ac:chgData name=" 오세종" userId="730af7b6-ff05-47d1-891e-d0df27f30cd9" providerId="ADAL" clId="{BEFA5800-A9B1-425F-BA41-99617F16C442}" dt="2023-03-02T11:15:11.979" v="3448" actId="1035"/>
          <ac:spMkLst>
            <pc:docMk/>
            <pc:sldMk cId="440097607" sldId="347"/>
            <ac:spMk id="44" creationId="{508A0A3A-841F-495C-9EF8-47F12302011A}"/>
          </ac:spMkLst>
        </pc:spChg>
        <pc:graphicFrameChg chg="add mod modGraphic">
          <ac:chgData name=" 오세종" userId="730af7b6-ff05-47d1-891e-d0df27f30cd9" providerId="ADAL" clId="{BEFA5800-A9B1-425F-BA41-99617F16C442}" dt="2023-03-02T11:16:04.408" v="3461" actId="2711"/>
          <ac:graphicFrameMkLst>
            <pc:docMk/>
            <pc:sldMk cId="440097607" sldId="347"/>
            <ac:graphicFrameMk id="4" creationId="{86228CEE-E5E1-47AB-936F-F604C1990BC2}"/>
          </ac:graphicFrameMkLst>
        </pc:graphicFrameChg>
        <pc:graphicFrameChg chg="add del">
          <ac:chgData name=" 오세종" userId="730af7b6-ff05-47d1-891e-d0df27f30cd9" providerId="ADAL" clId="{BEFA5800-A9B1-425F-BA41-99617F16C442}" dt="2023-03-02T11:13:21.744" v="3315"/>
          <ac:graphicFrameMkLst>
            <pc:docMk/>
            <pc:sldMk cId="440097607" sldId="347"/>
            <ac:graphicFrameMk id="6" creationId="{71488BF5-1D29-4FE4-AA11-518CB35FF9EE}"/>
          </ac:graphicFrameMkLst>
        </pc:graphicFrameChg>
        <pc:graphicFrameChg chg="add del">
          <ac:chgData name=" 오세종" userId="730af7b6-ff05-47d1-891e-d0df27f30cd9" providerId="ADAL" clId="{BEFA5800-A9B1-425F-BA41-99617F16C442}" dt="2023-03-02T11:13:21.744" v="3315"/>
          <ac:graphicFrameMkLst>
            <pc:docMk/>
            <pc:sldMk cId="440097607" sldId="347"/>
            <ac:graphicFrameMk id="8" creationId="{13A6AF0A-51A2-4530-B15E-C439340C0A6B}"/>
          </ac:graphicFrameMkLst>
        </pc:graphicFrameChg>
        <pc:graphicFrameChg chg="add del mod">
          <ac:chgData name=" 오세종" userId="730af7b6-ff05-47d1-891e-d0df27f30cd9" providerId="ADAL" clId="{BEFA5800-A9B1-425F-BA41-99617F16C442}" dt="2023-03-02T11:13:43.323" v="3362"/>
          <ac:graphicFrameMkLst>
            <pc:docMk/>
            <pc:sldMk cId="440097607" sldId="347"/>
            <ac:graphicFrameMk id="15" creationId="{BE08D1B5-FEA8-49E7-BB48-E4664FCFA683}"/>
          </ac:graphicFrameMkLst>
        </pc:graphicFrameChg>
        <pc:graphicFrameChg chg="add del mod">
          <ac:chgData name=" 오세종" userId="730af7b6-ff05-47d1-891e-d0df27f30cd9" providerId="ADAL" clId="{BEFA5800-A9B1-425F-BA41-99617F16C442}" dt="2023-03-02T11:13:43.323" v="3362"/>
          <ac:graphicFrameMkLst>
            <pc:docMk/>
            <pc:sldMk cId="440097607" sldId="347"/>
            <ac:graphicFrameMk id="17" creationId="{33030187-D124-499F-AAB5-2E6064FE80A6}"/>
          </ac:graphicFrameMkLst>
        </pc:graphicFrameChg>
        <pc:graphicFrameChg chg="add del">
          <ac:chgData name=" 오세종" userId="730af7b6-ff05-47d1-891e-d0df27f30cd9" providerId="ADAL" clId="{BEFA5800-A9B1-425F-BA41-99617F16C442}" dt="2023-03-02T11:13:53.506" v="3364"/>
          <ac:graphicFrameMkLst>
            <pc:docMk/>
            <pc:sldMk cId="440097607" sldId="347"/>
            <ac:graphicFrameMk id="24" creationId="{69A49A96-1C5E-4350-BA02-78E00A373244}"/>
          </ac:graphicFrameMkLst>
        </pc:graphicFrameChg>
        <pc:graphicFrameChg chg="add del">
          <ac:chgData name=" 오세종" userId="730af7b6-ff05-47d1-891e-d0df27f30cd9" providerId="ADAL" clId="{BEFA5800-A9B1-425F-BA41-99617F16C442}" dt="2023-03-02T11:13:53.506" v="3364"/>
          <ac:graphicFrameMkLst>
            <pc:docMk/>
            <pc:sldMk cId="440097607" sldId="347"/>
            <ac:graphicFrameMk id="26" creationId="{765B0784-365B-4036-BA34-1FE96A408BBD}"/>
          </ac:graphicFrameMkLst>
        </pc:graphicFrameChg>
        <pc:graphicFrameChg chg="add del">
          <ac:chgData name=" 오세종" userId="730af7b6-ff05-47d1-891e-d0df27f30cd9" providerId="ADAL" clId="{BEFA5800-A9B1-425F-BA41-99617F16C442}" dt="2023-03-02T11:13:53.506" v="3364"/>
          <ac:graphicFrameMkLst>
            <pc:docMk/>
            <pc:sldMk cId="440097607" sldId="347"/>
            <ac:graphicFrameMk id="32" creationId="{7CEAC2E5-EF3E-4EC9-B8FD-6CA3DF7A31DF}"/>
          </ac:graphicFrameMkLst>
        </pc:graphicFrameChg>
        <pc:graphicFrameChg chg="add mod">
          <ac:chgData name=" 오세종" userId="730af7b6-ff05-47d1-891e-d0df27f30cd9" providerId="ADAL" clId="{BEFA5800-A9B1-425F-BA41-99617F16C442}" dt="2023-03-02T11:14:01.424" v="3426" actId="1036"/>
          <ac:graphicFrameMkLst>
            <pc:docMk/>
            <pc:sldMk cId="440097607" sldId="347"/>
            <ac:graphicFrameMk id="34" creationId="{8CBF37F9-F669-465B-BD26-E8C62FD68C3F}"/>
          </ac:graphicFrameMkLst>
        </pc:graphicFrameChg>
        <pc:graphicFrameChg chg="add mod">
          <ac:chgData name=" 오세종" userId="730af7b6-ff05-47d1-891e-d0df27f30cd9" providerId="ADAL" clId="{BEFA5800-A9B1-425F-BA41-99617F16C442}" dt="2023-03-02T11:14:01.424" v="3426" actId="1036"/>
          <ac:graphicFrameMkLst>
            <pc:docMk/>
            <pc:sldMk cId="440097607" sldId="347"/>
            <ac:graphicFrameMk id="36" creationId="{B5A4224C-B7B6-4C5B-AB0D-AD0C12D7D930}"/>
          </ac:graphicFrameMkLst>
        </pc:graphicFrameChg>
        <pc:graphicFrameChg chg="add mod">
          <ac:chgData name=" 오세종" userId="730af7b6-ff05-47d1-891e-d0df27f30cd9" providerId="ADAL" clId="{BEFA5800-A9B1-425F-BA41-99617F16C442}" dt="2023-03-02T11:14:01.424" v="3426" actId="1036"/>
          <ac:graphicFrameMkLst>
            <pc:docMk/>
            <pc:sldMk cId="440097607" sldId="347"/>
            <ac:graphicFrameMk id="42" creationId="{783F6E98-FCBF-411E-98D5-94A4CF81C3B8}"/>
          </ac:graphicFrameMkLst>
        </pc:graphicFrameChg>
        <pc:cxnChg chg="add del">
          <ac:chgData name=" 오세종" userId="730af7b6-ff05-47d1-891e-d0df27f30cd9" providerId="ADAL" clId="{BEFA5800-A9B1-425F-BA41-99617F16C442}" dt="2023-03-02T11:13:21.744" v="3315"/>
          <ac:cxnSpMkLst>
            <pc:docMk/>
            <pc:sldMk cId="440097607" sldId="347"/>
            <ac:cxnSpMk id="10" creationId="{FDE6DF87-8D15-470D-B61E-4441AEEB1FDF}"/>
          </ac:cxnSpMkLst>
        </pc:cxnChg>
        <pc:cxnChg chg="add del">
          <ac:chgData name=" 오세종" userId="730af7b6-ff05-47d1-891e-d0df27f30cd9" providerId="ADAL" clId="{BEFA5800-A9B1-425F-BA41-99617F16C442}" dt="2023-03-02T11:13:21.744" v="3315"/>
          <ac:cxnSpMkLst>
            <pc:docMk/>
            <pc:sldMk cId="440097607" sldId="347"/>
            <ac:cxnSpMk id="11" creationId="{2180969F-005D-4740-8F43-95B9CC35596B}"/>
          </ac:cxnSpMkLst>
        </pc:cxnChg>
        <pc:cxnChg chg="add del">
          <ac:chgData name=" 오세종" userId="730af7b6-ff05-47d1-891e-d0df27f30cd9" providerId="ADAL" clId="{BEFA5800-A9B1-425F-BA41-99617F16C442}" dt="2023-03-02T11:13:21.744" v="3315"/>
          <ac:cxnSpMkLst>
            <pc:docMk/>
            <pc:sldMk cId="440097607" sldId="347"/>
            <ac:cxnSpMk id="12" creationId="{FA5BBB71-D15A-4164-8C9E-79E3AC59F729}"/>
          </ac:cxnSpMkLst>
        </pc:cxnChg>
        <pc:cxnChg chg="add del mod">
          <ac:chgData name=" 오세종" userId="730af7b6-ff05-47d1-891e-d0df27f30cd9" providerId="ADAL" clId="{BEFA5800-A9B1-425F-BA41-99617F16C442}" dt="2023-03-02T11:13:43.323" v="3362"/>
          <ac:cxnSpMkLst>
            <pc:docMk/>
            <pc:sldMk cId="440097607" sldId="347"/>
            <ac:cxnSpMk id="19" creationId="{5435F52A-CCD9-4AEA-B19A-98CF972381AA}"/>
          </ac:cxnSpMkLst>
        </pc:cxnChg>
        <pc:cxnChg chg="add del mod">
          <ac:chgData name=" 오세종" userId="730af7b6-ff05-47d1-891e-d0df27f30cd9" providerId="ADAL" clId="{BEFA5800-A9B1-425F-BA41-99617F16C442}" dt="2023-03-02T11:13:43.323" v="3362"/>
          <ac:cxnSpMkLst>
            <pc:docMk/>
            <pc:sldMk cId="440097607" sldId="347"/>
            <ac:cxnSpMk id="20" creationId="{39829EEC-6317-4C1E-ADF4-F43D34C2DCAF}"/>
          </ac:cxnSpMkLst>
        </pc:cxnChg>
        <pc:cxnChg chg="add del mod">
          <ac:chgData name=" 오세종" userId="730af7b6-ff05-47d1-891e-d0df27f30cd9" providerId="ADAL" clId="{BEFA5800-A9B1-425F-BA41-99617F16C442}" dt="2023-03-02T11:13:43.323" v="3362"/>
          <ac:cxnSpMkLst>
            <pc:docMk/>
            <pc:sldMk cId="440097607" sldId="347"/>
            <ac:cxnSpMk id="21" creationId="{1D87FE6E-8345-4A1C-AC13-EA02870A1A14}"/>
          </ac:cxnSpMkLst>
        </pc:cxnChg>
        <pc:cxnChg chg="add del">
          <ac:chgData name=" 오세종" userId="730af7b6-ff05-47d1-891e-d0df27f30cd9" providerId="ADAL" clId="{BEFA5800-A9B1-425F-BA41-99617F16C442}" dt="2023-03-02T11:13:53.506" v="3364"/>
          <ac:cxnSpMkLst>
            <pc:docMk/>
            <pc:sldMk cId="440097607" sldId="347"/>
            <ac:cxnSpMk id="28" creationId="{CE197BC2-BF8C-4BAD-86CF-14434932DF87}"/>
          </ac:cxnSpMkLst>
        </pc:cxnChg>
        <pc:cxnChg chg="add del">
          <ac:chgData name=" 오세종" userId="730af7b6-ff05-47d1-891e-d0df27f30cd9" providerId="ADAL" clId="{BEFA5800-A9B1-425F-BA41-99617F16C442}" dt="2023-03-02T11:13:53.506" v="3364"/>
          <ac:cxnSpMkLst>
            <pc:docMk/>
            <pc:sldMk cId="440097607" sldId="347"/>
            <ac:cxnSpMk id="29" creationId="{19FB2EDF-DDCF-48EC-A2D1-57F106552BBE}"/>
          </ac:cxnSpMkLst>
        </pc:cxnChg>
        <pc:cxnChg chg="add del">
          <ac:chgData name=" 오세종" userId="730af7b6-ff05-47d1-891e-d0df27f30cd9" providerId="ADAL" clId="{BEFA5800-A9B1-425F-BA41-99617F16C442}" dt="2023-03-02T11:13:53.506" v="3364"/>
          <ac:cxnSpMkLst>
            <pc:docMk/>
            <pc:sldMk cId="440097607" sldId="347"/>
            <ac:cxnSpMk id="30" creationId="{35D94F8D-F069-453E-9FC1-DEEE4A9C3E3C}"/>
          </ac:cxnSpMkLst>
        </pc:cxnChg>
        <pc:cxnChg chg="add mod">
          <ac:chgData name=" 오세종" userId="730af7b6-ff05-47d1-891e-d0df27f30cd9" providerId="ADAL" clId="{BEFA5800-A9B1-425F-BA41-99617F16C442}" dt="2023-03-02T11:14:01.424" v="3426" actId="1036"/>
          <ac:cxnSpMkLst>
            <pc:docMk/>
            <pc:sldMk cId="440097607" sldId="347"/>
            <ac:cxnSpMk id="38" creationId="{6BF28711-1C5C-4012-9CC6-CFE16DF306AC}"/>
          </ac:cxnSpMkLst>
        </pc:cxnChg>
        <pc:cxnChg chg="add mod">
          <ac:chgData name=" 오세종" userId="730af7b6-ff05-47d1-891e-d0df27f30cd9" providerId="ADAL" clId="{BEFA5800-A9B1-425F-BA41-99617F16C442}" dt="2023-03-02T11:14:01.424" v="3426" actId="1036"/>
          <ac:cxnSpMkLst>
            <pc:docMk/>
            <pc:sldMk cId="440097607" sldId="347"/>
            <ac:cxnSpMk id="39" creationId="{4F166D2C-BF84-45F6-843C-4050776F5A19}"/>
          </ac:cxnSpMkLst>
        </pc:cxnChg>
        <pc:cxnChg chg="add mod">
          <ac:chgData name=" 오세종" userId="730af7b6-ff05-47d1-891e-d0df27f30cd9" providerId="ADAL" clId="{BEFA5800-A9B1-425F-BA41-99617F16C442}" dt="2023-03-02T11:14:01.424" v="3426" actId="1036"/>
          <ac:cxnSpMkLst>
            <pc:docMk/>
            <pc:sldMk cId="440097607" sldId="347"/>
            <ac:cxnSpMk id="40" creationId="{5DB2D701-368A-46FA-9D6B-68E91F1F319F}"/>
          </ac:cxnSpMkLst>
        </pc:cxnChg>
      </pc:sldChg>
      <pc:sldChg chg="del">
        <pc:chgData name=" 오세종" userId="730af7b6-ff05-47d1-891e-d0df27f30cd9" providerId="ADAL" clId="{BEFA5800-A9B1-425F-BA41-99617F16C442}" dt="2023-03-01T03:35:19.911" v="39" actId="2696"/>
        <pc:sldMkLst>
          <pc:docMk/>
          <pc:sldMk cId="3497105550" sldId="347"/>
        </pc:sldMkLst>
      </pc:sldChg>
      <pc:sldChg chg="addSp delSp modSp add">
        <pc:chgData name=" 오세종" userId="730af7b6-ff05-47d1-891e-d0df27f30cd9" providerId="ADAL" clId="{BEFA5800-A9B1-425F-BA41-99617F16C442}" dt="2023-03-02T11:11:39.957" v="3279" actId="1035"/>
        <pc:sldMkLst>
          <pc:docMk/>
          <pc:sldMk cId="3165586439" sldId="348"/>
        </pc:sldMkLst>
        <pc:spChg chg="mod">
          <ac:chgData name=" 오세종" userId="730af7b6-ff05-47d1-891e-d0df27f30cd9" providerId="ADAL" clId="{BEFA5800-A9B1-425F-BA41-99617F16C442}" dt="2023-03-02T11:10:07.426" v="3260"/>
          <ac:spMkLst>
            <pc:docMk/>
            <pc:sldMk cId="3165586439" sldId="348"/>
            <ac:spMk id="2" creationId="{1B094881-6309-48D6-BC58-00FC4BDCFECB}"/>
          </ac:spMkLst>
        </pc:spChg>
        <pc:spChg chg="mod">
          <ac:chgData name=" 오세종" userId="730af7b6-ff05-47d1-891e-d0df27f30cd9" providerId="ADAL" clId="{BEFA5800-A9B1-425F-BA41-99617F16C442}" dt="2023-03-02T11:10:21.935" v="3262"/>
          <ac:spMkLst>
            <pc:docMk/>
            <pc:sldMk cId="3165586439" sldId="348"/>
            <ac:spMk id="3" creationId="{702193BD-553B-45FB-91B8-5AA36522C29A}"/>
          </ac:spMkLst>
        </pc:spChg>
        <pc:spChg chg="add del">
          <ac:chgData name=" 오세종" userId="730af7b6-ff05-47d1-891e-d0df27f30cd9" providerId="ADAL" clId="{BEFA5800-A9B1-425F-BA41-99617F16C442}" dt="2023-03-02T11:10:36.680" v="3264" actId="478"/>
          <ac:spMkLst>
            <pc:docMk/>
            <pc:sldMk cId="3165586439" sldId="348"/>
            <ac:spMk id="5" creationId="{C232B310-C7FA-47CE-9410-BA627FCE2792}"/>
          </ac:spMkLst>
        </pc:spChg>
        <pc:spChg chg="add mod">
          <ac:chgData name=" 오세종" userId="730af7b6-ff05-47d1-891e-d0df27f30cd9" providerId="ADAL" clId="{BEFA5800-A9B1-425F-BA41-99617F16C442}" dt="2023-03-02T11:11:39.957" v="3279" actId="1035"/>
          <ac:spMkLst>
            <pc:docMk/>
            <pc:sldMk cId="3165586439" sldId="348"/>
            <ac:spMk id="6" creationId="{5F21C7C5-D29D-4F94-8937-80A4B85D41D8}"/>
          </ac:spMkLst>
        </pc:spChg>
        <pc:graphicFrameChg chg="add mod modGraphic">
          <ac:chgData name=" 오세종" userId="730af7b6-ff05-47d1-891e-d0df27f30cd9" providerId="ADAL" clId="{BEFA5800-A9B1-425F-BA41-99617F16C442}" dt="2023-03-02T11:11:01.254" v="3272" actId="14734"/>
          <ac:graphicFrameMkLst>
            <pc:docMk/>
            <pc:sldMk cId="3165586439" sldId="348"/>
            <ac:graphicFrameMk id="4" creationId="{F1B9510E-0176-405C-BEDC-1C4C7638834F}"/>
          </ac:graphicFrameMkLst>
        </pc:graphicFrameChg>
      </pc:sldChg>
      <pc:sldChg chg="del">
        <pc:chgData name=" 오세종" userId="730af7b6-ff05-47d1-891e-d0df27f30cd9" providerId="ADAL" clId="{BEFA5800-A9B1-425F-BA41-99617F16C442}" dt="2023-03-01T03:35:19.925" v="40" actId="2696"/>
        <pc:sldMkLst>
          <pc:docMk/>
          <pc:sldMk cId="3318733846" sldId="348"/>
        </pc:sldMkLst>
      </pc:sldChg>
      <pc:sldChg chg="addSp delSp modSp add">
        <pc:chgData name=" 오세종" userId="730af7b6-ff05-47d1-891e-d0df27f30cd9" providerId="ADAL" clId="{BEFA5800-A9B1-425F-BA41-99617F16C442}" dt="2023-03-02T11:18:07.392" v="3523" actId="1036"/>
        <pc:sldMkLst>
          <pc:docMk/>
          <pc:sldMk cId="230829659" sldId="349"/>
        </pc:sldMkLst>
        <pc:spChg chg="mod">
          <ac:chgData name=" 오세종" userId="730af7b6-ff05-47d1-891e-d0df27f30cd9" providerId="ADAL" clId="{BEFA5800-A9B1-425F-BA41-99617F16C442}" dt="2023-03-02T11:14:14.507" v="3428"/>
          <ac:spMkLst>
            <pc:docMk/>
            <pc:sldMk cId="230829659" sldId="349"/>
            <ac:spMk id="2" creationId="{1EE7194B-7659-432B-94C5-99B5ACC24F81}"/>
          </ac:spMkLst>
        </pc:spChg>
        <pc:spChg chg="mod">
          <ac:chgData name=" 오세종" userId="730af7b6-ff05-47d1-891e-d0df27f30cd9" providerId="ADAL" clId="{BEFA5800-A9B1-425F-BA41-99617F16C442}" dt="2023-03-02T11:15:30.431" v="3451"/>
          <ac:spMkLst>
            <pc:docMk/>
            <pc:sldMk cId="230829659" sldId="349"/>
            <ac:spMk id="3" creationId="{E28BCD1F-D6D5-48FD-94ED-D73391DB2272}"/>
          </ac:spMkLst>
        </pc:spChg>
        <pc:spChg chg="add del">
          <ac:chgData name=" 오세종" userId="730af7b6-ff05-47d1-891e-d0df27f30cd9" providerId="ADAL" clId="{BEFA5800-A9B1-425F-BA41-99617F16C442}" dt="2023-03-02T11:15:39.556" v="3453" actId="478"/>
          <ac:spMkLst>
            <pc:docMk/>
            <pc:sldMk cId="230829659" sldId="349"/>
            <ac:spMk id="5" creationId="{0E71459E-4FA3-4B9A-AF44-C8911345173A}"/>
          </ac:spMkLst>
        </pc:spChg>
        <pc:spChg chg="add del">
          <ac:chgData name=" 오세종" userId="730af7b6-ff05-47d1-891e-d0df27f30cd9" providerId="ADAL" clId="{BEFA5800-A9B1-425F-BA41-99617F16C442}" dt="2023-03-02T11:16:21.599" v="3463"/>
          <ac:spMkLst>
            <pc:docMk/>
            <pc:sldMk cId="230829659" sldId="349"/>
            <ac:spMk id="7" creationId="{7C9E9D22-DD90-434A-88FF-05B774A51F07}"/>
          </ac:spMkLst>
        </pc:spChg>
        <pc:spChg chg="add del">
          <ac:chgData name=" 오세종" userId="730af7b6-ff05-47d1-891e-d0df27f30cd9" providerId="ADAL" clId="{BEFA5800-A9B1-425F-BA41-99617F16C442}" dt="2023-03-02T11:16:21.599" v="3463"/>
          <ac:spMkLst>
            <pc:docMk/>
            <pc:sldMk cId="230829659" sldId="349"/>
            <ac:spMk id="9" creationId="{268534FD-0CD2-40AF-A56A-8130121F5115}"/>
          </ac:spMkLst>
        </pc:spChg>
        <pc:spChg chg="add del">
          <ac:chgData name=" 오세종" userId="730af7b6-ff05-47d1-891e-d0df27f30cd9" providerId="ADAL" clId="{BEFA5800-A9B1-425F-BA41-99617F16C442}" dt="2023-03-02T11:16:21.599" v="3463"/>
          <ac:spMkLst>
            <pc:docMk/>
            <pc:sldMk cId="230829659" sldId="349"/>
            <ac:spMk id="13" creationId="{E8D6C863-E2E7-48E3-A392-B5BAD195A853}"/>
          </ac:spMkLst>
        </pc:spChg>
        <pc:spChg chg="add del">
          <ac:chgData name=" 오세종" userId="730af7b6-ff05-47d1-891e-d0df27f30cd9" providerId="ADAL" clId="{BEFA5800-A9B1-425F-BA41-99617F16C442}" dt="2023-03-02T11:16:21.599" v="3463"/>
          <ac:spMkLst>
            <pc:docMk/>
            <pc:sldMk cId="230829659" sldId="349"/>
            <ac:spMk id="15" creationId="{4833187A-B498-41C7-83F0-0CA7D8754C4F}"/>
          </ac:spMkLst>
        </pc:spChg>
        <pc:spChg chg="add mod">
          <ac:chgData name=" 오세종" userId="730af7b6-ff05-47d1-891e-d0df27f30cd9" providerId="ADAL" clId="{BEFA5800-A9B1-425F-BA41-99617F16C442}" dt="2023-03-02T11:16:25.597" v="3480" actId="1035"/>
          <ac:spMkLst>
            <pc:docMk/>
            <pc:sldMk cId="230829659" sldId="349"/>
            <ac:spMk id="17" creationId="{9E5961D4-D561-45A5-BB75-0C0566099D2B}"/>
          </ac:spMkLst>
        </pc:spChg>
        <pc:spChg chg="add mod">
          <ac:chgData name=" 오세종" userId="730af7b6-ff05-47d1-891e-d0df27f30cd9" providerId="ADAL" clId="{BEFA5800-A9B1-425F-BA41-99617F16C442}" dt="2023-03-02T11:16:25.597" v="3480" actId="1035"/>
          <ac:spMkLst>
            <pc:docMk/>
            <pc:sldMk cId="230829659" sldId="349"/>
            <ac:spMk id="19" creationId="{5615406A-FA55-4C15-902F-1B2C565EB214}"/>
          </ac:spMkLst>
        </pc:spChg>
        <pc:spChg chg="add mod">
          <ac:chgData name=" 오세종" userId="730af7b6-ff05-47d1-891e-d0df27f30cd9" providerId="ADAL" clId="{BEFA5800-A9B1-425F-BA41-99617F16C442}" dt="2023-03-02T11:16:25.597" v="3480" actId="1035"/>
          <ac:spMkLst>
            <pc:docMk/>
            <pc:sldMk cId="230829659" sldId="349"/>
            <ac:spMk id="23" creationId="{9A89EEC3-4841-4D70-8964-0497BA10A869}"/>
          </ac:spMkLst>
        </pc:spChg>
        <pc:spChg chg="add mod">
          <ac:chgData name=" 오세종" userId="730af7b6-ff05-47d1-891e-d0df27f30cd9" providerId="ADAL" clId="{BEFA5800-A9B1-425F-BA41-99617F16C442}" dt="2023-03-02T11:16:25.597" v="3480" actId="1035"/>
          <ac:spMkLst>
            <pc:docMk/>
            <pc:sldMk cId="230829659" sldId="349"/>
            <ac:spMk id="25" creationId="{3E0B07D4-4F6C-4293-B52B-6C8C4E3D5A5F}"/>
          </ac:spMkLst>
        </pc:spChg>
        <pc:spChg chg="add mod">
          <ac:chgData name=" 오세종" userId="730af7b6-ff05-47d1-891e-d0df27f30cd9" providerId="ADAL" clId="{BEFA5800-A9B1-425F-BA41-99617F16C442}" dt="2023-03-02T11:17:15.030" v="3495" actId="12"/>
          <ac:spMkLst>
            <pc:docMk/>
            <pc:sldMk cId="230829659" sldId="349"/>
            <ac:spMk id="26" creationId="{35BCB67E-BBEB-4425-9D39-AB953549F456}"/>
          </ac:spMkLst>
        </pc:spChg>
        <pc:spChg chg="add mod">
          <ac:chgData name=" 오세종" userId="730af7b6-ff05-47d1-891e-d0df27f30cd9" providerId="ADAL" clId="{BEFA5800-A9B1-425F-BA41-99617F16C442}" dt="2023-03-02T11:18:07.392" v="3523" actId="1036"/>
          <ac:spMkLst>
            <pc:docMk/>
            <pc:sldMk cId="230829659" sldId="349"/>
            <ac:spMk id="27" creationId="{BE7B26C0-2A6A-4A48-9D3C-0C45DC9BF7CC}"/>
          </ac:spMkLst>
        </pc:spChg>
        <pc:graphicFrameChg chg="add mod modGraphic">
          <ac:chgData name=" 오세종" userId="730af7b6-ff05-47d1-891e-d0df27f30cd9" providerId="ADAL" clId="{BEFA5800-A9B1-425F-BA41-99617F16C442}" dt="2023-03-02T11:15:57.322" v="3460" actId="2711"/>
          <ac:graphicFrameMkLst>
            <pc:docMk/>
            <pc:sldMk cId="230829659" sldId="349"/>
            <ac:graphicFrameMk id="4" creationId="{37966871-E075-4EA5-B1E2-B146EA93B136}"/>
          </ac:graphicFrameMkLst>
        </pc:graphicFrameChg>
        <pc:graphicFrameChg chg="add del">
          <ac:chgData name=" 오세종" userId="730af7b6-ff05-47d1-891e-d0df27f30cd9" providerId="ADAL" clId="{BEFA5800-A9B1-425F-BA41-99617F16C442}" dt="2023-03-02T11:16:21.599" v="3463"/>
          <ac:graphicFrameMkLst>
            <pc:docMk/>
            <pc:sldMk cId="230829659" sldId="349"/>
            <ac:graphicFrameMk id="6" creationId="{58029B53-79C3-405D-A3F4-FA5C6FCF0D00}"/>
          </ac:graphicFrameMkLst>
        </pc:graphicFrameChg>
        <pc:graphicFrameChg chg="add del">
          <ac:chgData name=" 오세종" userId="730af7b6-ff05-47d1-891e-d0df27f30cd9" providerId="ADAL" clId="{BEFA5800-A9B1-425F-BA41-99617F16C442}" dt="2023-03-02T11:16:21.599" v="3463"/>
          <ac:graphicFrameMkLst>
            <pc:docMk/>
            <pc:sldMk cId="230829659" sldId="349"/>
            <ac:graphicFrameMk id="8" creationId="{4E6A732B-373F-4D80-8261-1729B6612A44}"/>
          </ac:graphicFrameMkLst>
        </pc:graphicFrameChg>
        <pc:graphicFrameChg chg="add del">
          <ac:chgData name=" 오세종" userId="730af7b6-ff05-47d1-891e-d0df27f30cd9" providerId="ADAL" clId="{BEFA5800-A9B1-425F-BA41-99617F16C442}" dt="2023-03-02T11:16:21.599" v="3463"/>
          <ac:graphicFrameMkLst>
            <pc:docMk/>
            <pc:sldMk cId="230829659" sldId="349"/>
            <ac:graphicFrameMk id="14" creationId="{AE6A9C1E-3B2B-49ED-AA8A-DB2B014118FC}"/>
          </ac:graphicFrameMkLst>
        </pc:graphicFrameChg>
        <pc:graphicFrameChg chg="add mod">
          <ac:chgData name=" 오세종" userId="730af7b6-ff05-47d1-891e-d0df27f30cd9" providerId="ADAL" clId="{BEFA5800-A9B1-425F-BA41-99617F16C442}" dt="2023-03-02T11:16:25.597" v="3480" actId="1035"/>
          <ac:graphicFrameMkLst>
            <pc:docMk/>
            <pc:sldMk cId="230829659" sldId="349"/>
            <ac:graphicFrameMk id="16" creationId="{B52560B1-CEC8-43BF-BB38-EE5D859F26B4}"/>
          </ac:graphicFrameMkLst>
        </pc:graphicFrameChg>
        <pc:graphicFrameChg chg="add mod">
          <ac:chgData name=" 오세종" userId="730af7b6-ff05-47d1-891e-d0df27f30cd9" providerId="ADAL" clId="{BEFA5800-A9B1-425F-BA41-99617F16C442}" dt="2023-03-02T11:16:25.597" v="3480" actId="1035"/>
          <ac:graphicFrameMkLst>
            <pc:docMk/>
            <pc:sldMk cId="230829659" sldId="349"/>
            <ac:graphicFrameMk id="18" creationId="{7508F6AA-E606-409F-BB1B-6FDD41CF586D}"/>
          </ac:graphicFrameMkLst>
        </pc:graphicFrameChg>
        <pc:graphicFrameChg chg="add mod">
          <ac:chgData name=" 오세종" userId="730af7b6-ff05-47d1-891e-d0df27f30cd9" providerId="ADAL" clId="{BEFA5800-A9B1-425F-BA41-99617F16C442}" dt="2023-03-02T11:16:25.597" v="3480" actId="1035"/>
          <ac:graphicFrameMkLst>
            <pc:docMk/>
            <pc:sldMk cId="230829659" sldId="349"/>
            <ac:graphicFrameMk id="24" creationId="{A683D42D-4087-413F-ABD2-B72D7A50D5C2}"/>
          </ac:graphicFrameMkLst>
        </pc:graphicFrameChg>
        <pc:cxnChg chg="add del">
          <ac:chgData name=" 오세종" userId="730af7b6-ff05-47d1-891e-d0df27f30cd9" providerId="ADAL" clId="{BEFA5800-A9B1-425F-BA41-99617F16C442}" dt="2023-03-02T11:16:21.599" v="3463"/>
          <ac:cxnSpMkLst>
            <pc:docMk/>
            <pc:sldMk cId="230829659" sldId="349"/>
            <ac:cxnSpMk id="10" creationId="{1FE465D9-7FC9-4FED-B63C-7506E9054F79}"/>
          </ac:cxnSpMkLst>
        </pc:cxnChg>
        <pc:cxnChg chg="add del">
          <ac:chgData name=" 오세종" userId="730af7b6-ff05-47d1-891e-d0df27f30cd9" providerId="ADAL" clId="{BEFA5800-A9B1-425F-BA41-99617F16C442}" dt="2023-03-02T11:16:21.599" v="3463"/>
          <ac:cxnSpMkLst>
            <pc:docMk/>
            <pc:sldMk cId="230829659" sldId="349"/>
            <ac:cxnSpMk id="11" creationId="{A62D1CB2-1A6C-4160-BC52-BC77FDCF0448}"/>
          </ac:cxnSpMkLst>
        </pc:cxnChg>
        <pc:cxnChg chg="add del">
          <ac:chgData name=" 오세종" userId="730af7b6-ff05-47d1-891e-d0df27f30cd9" providerId="ADAL" clId="{BEFA5800-A9B1-425F-BA41-99617F16C442}" dt="2023-03-02T11:16:21.599" v="3463"/>
          <ac:cxnSpMkLst>
            <pc:docMk/>
            <pc:sldMk cId="230829659" sldId="349"/>
            <ac:cxnSpMk id="12" creationId="{4DB27739-82A5-421F-9765-9EF41899CEED}"/>
          </ac:cxnSpMkLst>
        </pc:cxnChg>
        <pc:cxnChg chg="add mod">
          <ac:chgData name=" 오세종" userId="730af7b6-ff05-47d1-891e-d0df27f30cd9" providerId="ADAL" clId="{BEFA5800-A9B1-425F-BA41-99617F16C442}" dt="2023-03-02T11:16:25.597" v="3480" actId="1035"/>
          <ac:cxnSpMkLst>
            <pc:docMk/>
            <pc:sldMk cId="230829659" sldId="349"/>
            <ac:cxnSpMk id="20" creationId="{C321535A-E56A-473D-A3FA-AE1992C068A4}"/>
          </ac:cxnSpMkLst>
        </pc:cxnChg>
        <pc:cxnChg chg="add mod">
          <ac:chgData name=" 오세종" userId="730af7b6-ff05-47d1-891e-d0df27f30cd9" providerId="ADAL" clId="{BEFA5800-A9B1-425F-BA41-99617F16C442}" dt="2023-03-02T11:16:25.597" v="3480" actId="1035"/>
          <ac:cxnSpMkLst>
            <pc:docMk/>
            <pc:sldMk cId="230829659" sldId="349"/>
            <ac:cxnSpMk id="21" creationId="{59C7CD5E-C283-41DE-9F08-FD1D12A370FA}"/>
          </ac:cxnSpMkLst>
        </pc:cxnChg>
        <pc:cxnChg chg="add mod">
          <ac:chgData name=" 오세종" userId="730af7b6-ff05-47d1-891e-d0df27f30cd9" providerId="ADAL" clId="{BEFA5800-A9B1-425F-BA41-99617F16C442}" dt="2023-03-02T11:16:25.597" v="3480" actId="1035"/>
          <ac:cxnSpMkLst>
            <pc:docMk/>
            <pc:sldMk cId="230829659" sldId="349"/>
            <ac:cxnSpMk id="22" creationId="{75D50F84-B0E9-4EAD-9AD3-B93FB3ABAE4E}"/>
          </ac:cxnSpMkLst>
        </pc:cxnChg>
      </pc:sldChg>
      <pc:sldChg chg="del">
        <pc:chgData name=" 오세종" userId="730af7b6-ff05-47d1-891e-d0df27f30cd9" providerId="ADAL" clId="{BEFA5800-A9B1-425F-BA41-99617F16C442}" dt="2023-03-01T03:35:19.944" v="41" actId="2696"/>
        <pc:sldMkLst>
          <pc:docMk/>
          <pc:sldMk cId="1049385927" sldId="349"/>
        </pc:sldMkLst>
      </pc:sldChg>
      <pc:sldChg chg="addSp delSp modSp add">
        <pc:chgData name=" 오세종" userId="730af7b6-ff05-47d1-891e-d0df27f30cd9" providerId="ADAL" clId="{BEFA5800-A9B1-425F-BA41-99617F16C442}" dt="2023-03-02T11:20:45.831" v="3623"/>
        <pc:sldMkLst>
          <pc:docMk/>
          <pc:sldMk cId="3071780666" sldId="350"/>
        </pc:sldMkLst>
        <pc:spChg chg="mod">
          <ac:chgData name=" 오세종" userId="730af7b6-ff05-47d1-891e-d0df27f30cd9" providerId="ADAL" clId="{BEFA5800-A9B1-425F-BA41-99617F16C442}" dt="2023-03-02T11:17:24.040" v="3497" actId="20577"/>
          <ac:spMkLst>
            <pc:docMk/>
            <pc:sldMk cId="3071780666" sldId="350"/>
            <ac:spMk id="3" creationId="{E28BCD1F-D6D5-48FD-94ED-D73391DB2272}"/>
          </ac:spMkLst>
        </pc:spChg>
        <pc:spChg chg="add del">
          <ac:chgData name=" 오세종" userId="730af7b6-ff05-47d1-891e-d0df27f30cd9" providerId="ADAL" clId="{BEFA5800-A9B1-425F-BA41-99617F16C442}" dt="2023-03-02T11:18:17.897" v="3525" actId="478"/>
          <ac:spMkLst>
            <pc:docMk/>
            <pc:sldMk cId="3071780666" sldId="350"/>
            <ac:spMk id="5" creationId="{C320C146-5D90-43D6-A89A-2A0FECF80581}"/>
          </ac:spMkLst>
        </pc:spChg>
        <pc:spChg chg="add del mod">
          <ac:chgData name=" 오세종" userId="730af7b6-ff05-47d1-891e-d0df27f30cd9" providerId="ADAL" clId="{BEFA5800-A9B1-425F-BA41-99617F16C442}" dt="2023-03-02T11:20:45.831" v="3623"/>
          <ac:spMkLst>
            <pc:docMk/>
            <pc:sldMk cId="3071780666" sldId="350"/>
            <ac:spMk id="6" creationId="{2886367E-753D-49DC-8236-F9CA0176846F}"/>
          </ac:spMkLst>
        </pc:spChg>
        <pc:graphicFrameChg chg="add mod modGraphic">
          <ac:chgData name=" 오세종" userId="730af7b6-ff05-47d1-891e-d0df27f30cd9" providerId="ADAL" clId="{BEFA5800-A9B1-425F-BA41-99617F16C442}" dt="2023-03-02T11:18:55.193" v="3536" actId="1037"/>
          <ac:graphicFrameMkLst>
            <pc:docMk/>
            <pc:sldMk cId="3071780666" sldId="350"/>
            <ac:graphicFrameMk id="4" creationId="{C124B693-DBE7-4D2F-9912-0B765B62D4DA}"/>
          </ac:graphicFrameMkLst>
        </pc:graphicFrameChg>
      </pc:sldChg>
      <pc:sldChg chg="del">
        <pc:chgData name=" 오세종" userId="730af7b6-ff05-47d1-891e-d0df27f30cd9" providerId="ADAL" clId="{BEFA5800-A9B1-425F-BA41-99617F16C442}" dt="2023-03-01T03:35:19.960" v="42" actId="2696"/>
        <pc:sldMkLst>
          <pc:docMk/>
          <pc:sldMk cId="3627586919" sldId="350"/>
        </pc:sldMkLst>
      </pc:sldChg>
      <pc:sldChg chg="addSp delSp modSp add">
        <pc:chgData name=" 오세종" userId="730af7b6-ff05-47d1-891e-d0df27f30cd9" providerId="ADAL" clId="{BEFA5800-A9B1-425F-BA41-99617F16C442}" dt="2023-03-02T11:22:04.638" v="3642"/>
        <pc:sldMkLst>
          <pc:docMk/>
          <pc:sldMk cId="2603808535" sldId="351"/>
        </pc:sldMkLst>
        <pc:spChg chg="mod">
          <ac:chgData name=" 오세종" userId="730af7b6-ff05-47d1-891e-d0df27f30cd9" providerId="ADAL" clId="{BEFA5800-A9B1-425F-BA41-99617F16C442}" dt="2023-03-02T11:19:16.273" v="3542"/>
          <ac:spMkLst>
            <pc:docMk/>
            <pc:sldMk cId="2603808535" sldId="351"/>
            <ac:spMk id="3" creationId="{E28BCD1F-D6D5-48FD-94ED-D73391DB2272}"/>
          </ac:spMkLst>
        </pc:spChg>
        <pc:spChg chg="add del">
          <ac:chgData name=" 오세종" userId="730af7b6-ff05-47d1-891e-d0df27f30cd9" providerId="ADAL" clId="{BEFA5800-A9B1-425F-BA41-99617F16C442}" dt="2023-03-02T11:19:26.403" v="3544" actId="478"/>
          <ac:spMkLst>
            <pc:docMk/>
            <pc:sldMk cId="2603808535" sldId="351"/>
            <ac:spMk id="5" creationId="{0CA31E2A-B7F3-4375-98C2-822EEF2F68AC}"/>
          </ac:spMkLst>
        </pc:spChg>
        <pc:spChg chg="add del">
          <ac:chgData name=" 오세종" userId="730af7b6-ff05-47d1-891e-d0df27f30cd9" providerId="ADAL" clId="{BEFA5800-A9B1-425F-BA41-99617F16C442}" dt="2023-03-02T11:19:58.505" v="3549"/>
          <ac:spMkLst>
            <pc:docMk/>
            <pc:sldMk cId="2603808535" sldId="351"/>
            <ac:spMk id="7" creationId="{4A6427AB-7876-45D5-B838-835056334F42}"/>
          </ac:spMkLst>
        </pc:spChg>
        <pc:spChg chg="add del">
          <ac:chgData name=" 오세종" userId="730af7b6-ff05-47d1-891e-d0df27f30cd9" providerId="ADAL" clId="{BEFA5800-A9B1-425F-BA41-99617F16C442}" dt="2023-03-02T11:19:58.505" v="3549"/>
          <ac:spMkLst>
            <pc:docMk/>
            <pc:sldMk cId="2603808535" sldId="351"/>
            <ac:spMk id="9" creationId="{591E4E0D-A4E7-44A1-A8B3-92BC47590093}"/>
          </ac:spMkLst>
        </pc:spChg>
        <pc:spChg chg="add del">
          <ac:chgData name=" 오세종" userId="730af7b6-ff05-47d1-891e-d0df27f30cd9" providerId="ADAL" clId="{BEFA5800-A9B1-425F-BA41-99617F16C442}" dt="2023-03-02T11:19:58.505" v="3549"/>
          <ac:spMkLst>
            <pc:docMk/>
            <pc:sldMk cId="2603808535" sldId="351"/>
            <ac:spMk id="13" creationId="{B275EEC4-DC2F-4405-841E-73522F2E9DB3}"/>
          </ac:spMkLst>
        </pc:spChg>
        <pc:spChg chg="add del">
          <ac:chgData name=" 오세종" userId="730af7b6-ff05-47d1-891e-d0df27f30cd9" providerId="ADAL" clId="{BEFA5800-A9B1-425F-BA41-99617F16C442}" dt="2023-03-02T11:19:58.505" v="3549"/>
          <ac:spMkLst>
            <pc:docMk/>
            <pc:sldMk cId="2603808535" sldId="351"/>
            <ac:spMk id="15" creationId="{C03C9E54-6245-4CBE-BFD7-086F27832582}"/>
          </ac:spMkLst>
        </pc:spChg>
        <pc:spChg chg="add mod">
          <ac:chgData name=" 오세종" userId="730af7b6-ff05-47d1-891e-d0df27f30cd9" providerId="ADAL" clId="{BEFA5800-A9B1-425F-BA41-99617F16C442}" dt="2023-03-02T11:20:05.835" v="3603" actId="1036"/>
          <ac:spMkLst>
            <pc:docMk/>
            <pc:sldMk cId="2603808535" sldId="351"/>
            <ac:spMk id="17" creationId="{DC6083BF-C31F-49B9-B935-649C20BBD273}"/>
          </ac:spMkLst>
        </pc:spChg>
        <pc:spChg chg="add mod">
          <ac:chgData name=" 오세종" userId="730af7b6-ff05-47d1-891e-d0df27f30cd9" providerId="ADAL" clId="{BEFA5800-A9B1-425F-BA41-99617F16C442}" dt="2023-03-02T11:20:05.835" v="3603" actId="1036"/>
          <ac:spMkLst>
            <pc:docMk/>
            <pc:sldMk cId="2603808535" sldId="351"/>
            <ac:spMk id="19" creationId="{DDF7BC64-3980-4093-97A8-8F1A4E28A01E}"/>
          </ac:spMkLst>
        </pc:spChg>
        <pc:spChg chg="add mod">
          <ac:chgData name=" 오세종" userId="730af7b6-ff05-47d1-891e-d0df27f30cd9" providerId="ADAL" clId="{BEFA5800-A9B1-425F-BA41-99617F16C442}" dt="2023-03-02T11:20:05.835" v="3603" actId="1036"/>
          <ac:spMkLst>
            <pc:docMk/>
            <pc:sldMk cId="2603808535" sldId="351"/>
            <ac:spMk id="23" creationId="{9DBCD7D2-2262-402F-8361-94E4BF4453E4}"/>
          </ac:spMkLst>
        </pc:spChg>
        <pc:spChg chg="add mod">
          <ac:chgData name=" 오세종" userId="730af7b6-ff05-47d1-891e-d0df27f30cd9" providerId="ADAL" clId="{BEFA5800-A9B1-425F-BA41-99617F16C442}" dt="2023-03-02T11:20:05.835" v="3603" actId="1036"/>
          <ac:spMkLst>
            <pc:docMk/>
            <pc:sldMk cId="2603808535" sldId="351"/>
            <ac:spMk id="25" creationId="{27DBDA6B-ADC5-4DA7-A6A3-D5BF0919A614}"/>
          </ac:spMkLst>
        </pc:spChg>
        <pc:spChg chg="add">
          <ac:chgData name=" 오세종" userId="730af7b6-ff05-47d1-891e-d0df27f30cd9" providerId="ADAL" clId="{BEFA5800-A9B1-425F-BA41-99617F16C442}" dt="2023-03-02T11:20:47.643" v="3624"/>
          <ac:spMkLst>
            <pc:docMk/>
            <pc:sldMk cId="2603808535" sldId="351"/>
            <ac:spMk id="26" creationId="{BD1C05DF-EF09-41EF-A332-47408C0EBFCD}"/>
          </ac:spMkLst>
        </pc:spChg>
        <pc:spChg chg="add">
          <ac:chgData name=" 오세종" userId="730af7b6-ff05-47d1-891e-d0df27f30cd9" providerId="ADAL" clId="{BEFA5800-A9B1-425F-BA41-99617F16C442}" dt="2023-03-02T11:22:04.638" v="3642"/>
          <ac:spMkLst>
            <pc:docMk/>
            <pc:sldMk cId="2603808535" sldId="351"/>
            <ac:spMk id="27" creationId="{12318BBA-04C5-43EE-9061-BACED5DB182D}"/>
          </ac:spMkLst>
        </pc:spChg>
        <pc:graphicFrameChg chg="add mod modGraphic">
          <ac:chgData name=" 오세종" userId="730af7b6-ff05-47d1-891e-d0df27f30cd9" providerId="ADAL" clId="{BEFA5800-A9B1-425F-BA41-99617F16C442}" dt="2023-03-02T11:19:39.264" v="3547" actId="1076"/>
          <ac:graphicFrameMkLst>
            <pc:docMk/>
            <pc:sldMk cId="2603808535" sldId="351"/>
            <ac:graphicFrameMk id="4" creationId="{2EE699F1-11F7-403A-818C-43677675F74F}"/>
          </ac:graphicFrameMkLst>
        </pc:graphicFrameChg>
        <pc:graphicFrameChg chg="add del">
          <ac:chgData name=" 오세종" userId="730af7b6-ff05-47d1-891e-d0df27f30cd9" providerId="ADAL" clId="{BEFA5800-A9B1-425F-BA41-99617F16C442}" dt="2023-03-02T11:19:58.505" v="3549"/>
          <ac:graphicFrameMkLst>
            <pc:docMk/>
            <pc:sldMk cId="2603808535" sldId="351"/>
            <ac:graphicFrameMk id="6" creationId="{252BABCE-5435-4DE4-B6DB-BBF57ED9A96F}"/>
          </ac:graphicFrameMkLst>
        </pc:graphicFrameChg>
        <pc:graphicFrameChg chg="add del">
          <ac:chgData name=" 오세종" userId="730af7b6-ff05-47d1-891e-d0df27f30cd9" providerId="ADAL" clId="{BEFA5800-A9B1-425F-BA41-99617F16C442}" dt="2023-03-02T11:19:58.505" v="3549"/>
          <ac:graphicFrameMkLst>
            <pc:docMk/>
            <pc:sldMk cId="2603808535" sldId="351"/>
            <ac:graphicFrameMk id="8" creationId="{A4C32F76-6F74-4977-AA9A-4918838BC757}"/>
          </ac:graphicFrameMkLst>
        </pc:graphicFrameChg>
        <pc:graphicFrameChg chg="add del">
          <ac:chgData name=" 오세종" userId="730af7b6-ff05-47d1-891e-d0df27f30cd9" providerId="ADAL" clId="{BEFA5800-A9B1-425F-BA41-99617F16C442}" dt="2023-03-02T11:19:58.505" v="3549"/>
          <ac:graphicFrameMkLst>
            <pc:docMk/>
            <pc:sldMk cId="2603808535" sldId="351"/>
            <ac:graphicFrameMk id="14" creationId="{D9C31E42-30E9-43EC-809A-A3F4D98A84BD}"/>
          </ac:graphicFrameMkLst>
        </pc:graphicFrameChg>
        <pc:graphicFrameChg chg="add mod">
          <ac:chgData name=" 오세종" userId="730af7b6-ff05-47d1-891e-d0df27f30cd9" providerId="ADAL" clId="{BEFA5800-A9B1-425F-BA41-99617F16C442}" dt="2023-03-02T11:20:05.835" v="3603" actId="1036"/>
          <ac:graphicFrameMkLst>
            <pc:docMk/>
            <pc:sldMk cId="2603808535" sldId="351"/>
            <ac:graphicFrameMk id="16" creationId="{B908C5D8-FB15-4AE9-A36B-0601D48075F9}"/>
          </ac:graphicFrameMkLst>
        </pc:graphicFrameChg>
        <pc:graphicFrameChg chg="add mod">
          <ac:chgData name=" 오세종" userId="730af7b6-ff05-47d1-891e-d0df27f30cd9" providerId="ADAL" clId="{BEFA5800-A9B1-425F-BA41-99617F16C442}" dt="2023-03-02T11:20:05.835" v="3603" actId="1036"/>
          <ac:graphicFrameMkLst>
            <pc:docMk/>
            <pc:sldMk cId="2603808535" sldId="351"/>
            <ac:graphicFrameMk id="18" creationId="{34A9B01A-3CEE-4221-AB54-DF4A9F2EE066}"/>
          </ac:graphicFrameMkLst>
        </pc:graphicFrameChg>
        <pc:graphicFrameChg chg="add mod">
          <ac:chgData name=" 오세종" userId="730af7b6-ff05-47d1-891e-d0df27f30cd9" providerId="ADAL" clId="{BEFA5800-A9B1-425F-BA41-99617F16C442}" dt="2023-03-02T11:20:05.835" v="3603" actId="1036"/>
          <ac:graphicFrameMkLst>
            <pc:docMk/>
            <pc:sldMk cId="2603808535" sldId="351"/>
            <ac:graphicFrameMk id="24" creationId="{66A3E767-4A9E-4D84-9BD2-40D0FEB12002}"/>
          </ac:graphicFrameMkLst>
        </pc:graphicFrameChg>
        <pc:cxnChg chg="add del">
          <ac:chgData name=" 오세종" userId="730af7b6-ff05-47d1-891e-d0df27f30cd9" providerId="ADAL" clId="{BEFA5800-A9B1-425F-BA41-99617F16C442}" dt="2023-03-02T11:19:58.505" v="3549"/>
          <ac:cxnSpMkLst>
            <pc:docMk/>
            <pc:sldMk cId="2603808535" sldId="351"/>
            <ac:cxnSpMk id="10" creationId="{88DA4BC9-4EFF-415C-BF4B-F583F255F1F9}"/>
          </ac:cxnSpMkLst>
        </pc:cxnChg>
        <pc:cxnChg chg="add del">
          <ac:chgData name=" 오세종" userId="730af7b6-ff05-47d1-891e-d0df27f30cd9" providerId="ADAL" clId="{BEFA5800-A9B1-425F-BA41-99617F16C442}" dt="2023-03-02T11:19:58.505" v="3549"/>
          <ac:cxnSpMkLst>
            <pc:docMk/>
            <pc:sldMk cId="2603808535" sldId="351"/>
            <ac:cxnSpMk id="11" creationId="{C13D6CEB-1A81-4424-BD3D-8AFD68C67BDD}"/>
          </ac:cxnSpMkLst>
        </pc:cxnChg>
        <pc:cxnChg chg="add del">
          <ac:chgData name=" 오세종" userId="730af7b6-ff05-47d1-891e-d0df27f30cd9" providerId="ADAL" clId="{BEFA5800-A9B1-425F-BA41-99617F16C442}" dt="2023-03-02T11:19:58.505" v="3549"/>
          <ac:cxnSpMkLst>
            <pc:docMk/>
            <pc:sldMk cId="2603808535" sldId="351"/>
            <ac:cxnSpMk id="12" creationId="{62F5C59A-89D2-410E-A5F7-8BE0D2D2291B}"/>
          </ac:cxnSpMkLst>
        </pc:cxnChg>
        <pc:cxnChg chg="add mod">
          <ac:chgData name=" 오세종" userId="730af7b6-ff05-47d1-891e-d0df27f30cd9" providerId="ADAL" clId="{BEFA5800-A9B1-425F-BA41-99617F16C442}" dt="2023-03-02T11:20:05.835" v="3603" actId="1036"/>
          <ac:cxnSpMkLst>
            <pc:docMk/>
            <pc:sldMk cId="2603808535" sldId="351"/>
            <ac:cxnSpMk id="20" creationId="{FFBA2E0A-D98E-4C4F-BCB1-C87E79AC1C3C}"/>
          </ac:cxnSpMkLst>
        </pc:cxnChg>
        <pc:cxnChg chg="add mod">
          <ac:chgData name=" 오세종" userId="730af7b6-ff05-47d1-891e-d0df27f30cd9" providerId="ADAL" clId="{BEFA5800-A9B1-425F-BA41-99617F16C442}" dt="2023-03-02T11:20:05.835" v="3603" actId="1036"/>
          <ac:cxnSpMkLst>
            <pc:docMk/>
            <pc:sldMk cId="2603808535" sldId="351"/>
            <ac:cxnSpMk id="21" creationId="{8BDD8F4F-210D-4F91-8FD8-B6B26C244128}"/>
          </ac:cxnSpMkLst>
        </pc:cxnChg>
        <pc:cxnChg chg="add mod">
          <ac:chgData name=" 오세종" userId="730af7b6-ff05-47d1-891e-d0df27f30cd9" providerId="ADAL" clId="{BEFA5800-A9B1-425F-BA41-99617F16C442}" dt="2023-03-02T11:20:05.835" v="3603" actId="1036"/>
          <ac:cxnSpMkLst>
            <pc:docMk/>
            <pc:sldMk cId="2603808535" sldId="351"/>
            <ac:cxnSpMk id="22" creationId="{0CA8D315-E737-4D3D-99CD-4164405672B9}"/>
          </ac:cxnSpMkLst>
        </pc:cxnChg>
      </pc:sldChg>
      <pc:sldChg chg="del">
        <pc:chgData name=" 오세종" userId="730af7b6-ff05-47d1-891e-d0df27f30cd9" providerId="ADAL" clId="{BEFA5800-A9B1-425F-BA41-99617F16C442}" dt="2023-03-01T03:35:19.976" v="43" actId="2696"/>
        <pc:sldMkLst>
          <pc:docMk/>
          <pc:sldMk cId="4070668865" sldId="351"/>
        </pc:sldMkLst>
      </pc:sldChg>
      <pc:sldChg chg="del">
        <pc:chgData name=" 오세종" userId="730af7b6-ff05-47d1-891e-d0df27f30cd9" providerId="ADAL" clId="{BEFA5800-A9B1-425F-BA41-99617F16C442}" dt="2023-03-01T03:35:19.894" v="38" actId="2696"/>
        <pc:sldMkLst>
          <pc:docMk/>
          <pc:sldMk cId="2482228500" sldId="352"/>
        </pc:sldMkLst>
      </pc:sldChg>
      <pc:sldChg chg="addSp delSp modSp add">
        <pc:chgData name=" 오세종" userId="730af7b6-ff05-47d1-891e-d0df27f30cd9" providerId="ADAL" clId="{BEFA5800-A9B1-425F-BA41-99617F16C442}" dt="2023-03-02T11:25:08.274" v="3712" actId="1038"/>
        <pc:sldMkLst>
          <pc:docMk/>
          <pc:sldMk cId="3207577223" sldId="352"/>
        </pc:sldMkLst>
        <pc:spChg chg="mod">
          <ac:chgData name=" 오세종" userId="730af7b6-ff05-47d1-891e-d0df27f30cd9" providerId="ADAL" clId="{BEFA5800-A9B1-425F-BA41-99617F16C442}" dt="2023-03-02T11:21:27.529" v="3630"/>
          <ac:spMkLst>
            <pc:docMk/>
            <pc:sldMk cId="3207577223" sldId="352"/>
            <ac:spMk id="3" creationId="{E28BCD1F-D6D5-48FD-94ED-D73391DB2272}"/>
          </ac:spMkLst>
        </pc:spChg>
        <pc:spChg chg="add del">
          <ac:chgData name=" 오세종" userId="730af7b6-ff05-47d1-891e-d0df27f30cd9" providerId="ADAL" clId="{BEFA5800-A9B1-425F-BA41-99617F16C442}" dt="2023-03-02T11:21:36.512" v="3632" actId="478"/>
          <ac:spMkLst>
            <pc:docMk/>
            <pc:sldMk cId="3207577223" sldId="352"/>
            <ac:spMk id="5" creationId="{892A94DB-37FF-4274-AE38-6484CCD99130}"/>
          </ac:spMkLst>
        </pc:spChg>
        <pc:spChg chg="add del">
          <ac:chgData name=" 오세종" userId="730af7b6-ff05-47d1-891e-d0df27f30cd9" providerId="ADAL" clId="{BEFA5800-A9B1-425F-BA41-99617F16C442}" dt="2023-03-02T11:22:37.375" v="3644"/>
          <ac:spMkLst>
            <pc:docMk/>
            <pc:sldMk cId="3207577223" sldId="352"/>
            <ac:spMk id="7" creationId="{A41CA0B3-CAFA-419C-920B-7614A0D4E115}"/>
          </ac:spMkLst>
        </pc:spChg>
        <pc:spChg chg="add del">
          <ac:chgData name=" 오세종" userId="730af7b6-ff05-47d1-891e-d0df27f30cd9" providerId="ADAL" clId="{BEFA5800-A9B1-425F-BA41-99617F16C442}" dt="2023-03-02T11:22:37.375" v="3644"/>
          <ac:spMkLst>
            <pc:docMk/>
            <pc:sldMk cId="3207577223" sldId="352"/>
            <ac:spMk id="9" creationId="{DF07902A-4FFF-4279-9156-EB0B1F200C2F}"/>
          </ac:spMkLst>
        </pc:spChg>
        <pc:spChg chg="add del">
          <ac:chgData name=" 오세종" userId="730af7b6-ff05-47d1-891e-d0df27f30cd9" providerId="ADAL" clId="{BEFA5800-A9B1-425F-BA41-99617F16C442}" dt="2023-03-02T11:22:37.375" v="3644"/>
          <ac:spMkLst>
            <pc:docMk/>
            <pc:sldMk cId="3207577223" sldId="352"/>
            <ac:spMk id="13" creationId="{65F3082A-98DE-4188-8235-C2C8258A7A05}"/>
          </ac:spMkLst>
        </pc:spChg>
        <pc:spChg chg="add del">
          <ac:chgData name=" 오세종" userId="730af7b6-ff05-47d1-891e-d0df27f30cd9" providerId="ADAL" clId="{BEFA5800-A9B1-425F-BA41-99617F16C442}" dt="2023-03-02T11:22:37.375" v="3644"/>
          <ac:spMkLst>
            <pc:docMk/>
            <pc:sldMk cId="3207577223" sldId="352"/>
            <ac:spMk id="15" creationId="{0E7B4900-791A-4586-9B55-7F16DC7A772F}"/>
          </ac:spMkLst>
        </pc:spChg>
        <pc:spChg chg="add mod">
          <ac:chgData name=" 오세종" userId="730af7b6-ff05-47d1-891e-d0df27f30cd9" providerId="ADAL" clId="{BEFA5800-A9B1-425F-BA41-99617F16C442}" dt="2023-03-02T11:22:43.822" v="3671" actId="1036"/>
          <ac:spMkLst>
            <pc:docMk/>
            <pc:sldMk cId="3207577223" sldId="352"/>
            <ac:spMk id="17" creationId="{D339540A-6F09-48AE-A6D5-E58A7D677214}"/>
          </ac:spMkLst>
        </pc:spChg>
        <pc:spChg chg="add mod">
          <ac:chgData name=" 오세종" userId="730af7b6-ff05-47d1-891e-d0df27f30cd9" providerId="ADAL" clId="{BEFA5800-A9B1-425F-BA41-99617F16C442}" dt="2023-03-02T11:22:43.822" v="3671" actId="1036"/>
          <ac:spMkLst>
            <pc:docMk/>
            <pc:sldMk cId="3207577223" sldId="352"/>
            <ac:spMk id="19" creationId="{1BC879BA-3703-4306-BC2F-5EC7C55F9CC0}"/>
          </ac:spMkLst>
        </pc:spChg>
        <pc:spChg chg="add mod">
          <ac:chgData name=" 오세종" userId="730af7b6-ff05-47d1-891e-d0df27f30cd9" providerId="ADAL" clId="{BEFA5800-A9B1-425F-BA41-99617F16C442}" dt="2023-03-02T11:22:43.822" v="3671" actId="1036"/>
          <ac:spMkLst>
            <pc:docMk/>
            <pc:sldMk cId="3207577223" sldId="352"/>
            <ac:spMk id="23" creationId="{96965B35-7305-4722-B76E-A91DD3092BEE}"/>
          </ac:spMkLst>
        </pc:spChg>
        <pc:spChg chg="add mod">
          <ac:chgData name=" 오세종" userId="730af7b6-ff05-47d1-891e-d0df27f30cd9" providerId="ADAL" clId="{BEFA5800-A9B1-425F-BA41-99617F16C442}" dt="2023-03-02T11:22:43.822" v="3671" actId="1036"/>
          <ac:spMkLst>
            <pc:docMk/>
            <pc:sldMk cId="3207577223" sldId="352"/>
            <ac:spMk id="25" creationId="{ECAEB6ED-5C36-4AE5-8FE6-65ECE201BF68}"/>
          </ac:spMkLst>
        </pc:spChg>
        <pc:spChg chg="add mod">
          <ac:chgData name=" 오세종" userId="730af7b6-ff05-47d1-891e-d0df27f30cd9" providerId="ADAL" clId="{BEFA5800-A9B1-425F-BA41-99617F16C442}" dt="2023-03-02T11:24:50.651" v="3709" actId="1035"/>
          <ac:spMkLst>
            <pc:docMk/>
            <pc:sldMk cId="3207577223" sldId="352"/>
            <ac:spMk id="26" creationId="{2C7E8C2C-F85B-4029-A057-96FFDE6EE99C}"/>
          </ac:spMkLst>
        </pc:spChg>
        <pc:spChg chg="add mod">
          <ac:chgData name=" 오세종" userId="730af7b6-ff05-47d1-891e-d0df27f30cd9" providerId="ADAL" clId="{BEFA5800-A9B1-425F-BA41-99617F16C442}" dt="2023-03-02T11:24:02.600" v="3694" actId="1037"/>
          <ac:spMkLst>
            <pc:docMk/>
            <pc:sldMk cId="3207577223" sldId="352"/>
            <ac:spMk id="27" creationId="{463C1C6F-D9CD-4730-ABDF-A8328CADFC56}"/>
          </ac:spMkLst>
        </pc:spChg>
        <pc:spChg chg="add del">
          <ac:chgData name=" 오세종" userId="730af7b6-ff05-47d1-891e-d0df27f30cd9" providerId="ADAL" clId="{BEFA5800-A9B1-425F-BA41-99617F16C442}" dt="2023-03-02T11:24:09.292" v="3696" actId="478"/>
          <ac:spMkLst>
            <pc:docMk/>
            <pc:sldMk cId="3207577223" sldId="352"/>
            <ac:spMk id="28" creationId="{3015589B-8528-492F-903E-C5048A22BE6A}"/>
          </ac:spMkLst>
        </pc:spChg>
        <pc:spChg chg="add del">
          <ac:chgData name=" 오세종" userId="730af7b6-ff05-47d1-891e-d0df27f30cd9" providerId="ADAL" clId="{BEFA5800-A9B1-425F-BA41-99617F16C442}" dt="2023-03-02T11:24:17.857" v="3698" actId="478"/>
          <ac:spMkLst>
            <pc:docMk/>
            <pc:sldMk cId="3207577223" sldId="352"/>
            <ac:spMk id="30" creationId="{93E35E3A-ACE1-40A4-B5B1-CCDF59425CBC}"/>
          </ac:spMkLst>
        </pc:spChg>
        <pc:graphicFrameChg chg="add mod modGraphic">
          <ac:chgData name=" 오세종" userId="730af7b6-ff05-47d1-891e-d0df27f30cd9" providerId="ADAL" clId="{BEFA5800-A9B1-425F-BA41-99617F16C442}" dt="2023-03-02T11:21:52.618" v="3641" actId="14100"/>
          <ac:graphicFrameMkLst>
            <pc:docMk/>
            <pc:sldMk cId="3207577223" sldId="352"/>
            <ac:graphicFrameMk id="4" creationId="{6EB28BFC-FB61-4477-A347-66D5B48BEC8D}"/>
          </ac:graphicFrameMkLst>
        </pc:graphicFrameChg>
        <pc:graphicFrameChg chg="add del">
          <ac:chgData name=" 오세종" userId="730af7b6-ff05-47d1-891e-d0df27f30cd9" providerId="ADAL" clId="{BEFA5800-A9B1-425F-BA41-99617F16C442}" dt="2023-03-02T11:22:37.375" v="3644"/>
          <ac:graphicFrameMkLst>
            <pc:docMk/>
            <pc:sldMk cId="3207577223" sldId="352"/>
            <ac:graphicFrameMk id="6" creationId="{B3F4A4DD-5F55-49C9-BAF0-B503CC8E1061}"/>
          </ac:graphicFrameMkLst>
        </pc:graphicFrameChg>
        <pc:graphicFrameChg chg="add del">
          <ac:chgData name=" 오세종" userId="730af7b6-ff05-47d1-891e-d0df27f30cd9" providerId="ADAL" clId="{BEFA5800-A9B1-425F-BA41-99617F16C442}" dt="2023-03-02T11:22:37.375" v="3644"/>
          <ac:graphicFrameMkLst>
            <pc:docMk/>
            <pc:sldMk cId="3207577223" sldId="352"/>
            <ac:graphicFrameMk id="8" creationId="{8C221AA9-C304-4935-B071-617D3F6C72C2}"/>
          </ac:graphicFrameMkLst>
        </pc:graphicFrameChg>
        <pc:graphicFrameChg chg="add del">
          <ac:chgData name=" 오세종" userId="730af7b6-ff05-47d1-891e-d0df27f30cd9" providerId="ADAL" clId="{BEFA5800-A9B1-425F-BA41-99617F16C442}" dt="2023-03-02T11:22:37.375" v="3644"/>
          <ac:graphicFrameMkLst>
            <pc:docMk/>
            <pc:sldMk cId="3207577223" sldId="352"/>
            <ac:graphicFrameMk id="14" creationId="{052A1F49-DD17-4A0D-9916-7D517882D039}"/>
          </ac:graphicFrameMkLst>
        </pc:graphicFrameChg>
        <pc:graphicFrameChg chg="add mod">
          <ac:chgData name=" 오세종" userId="730af7b6-ff05-47d1-891e-d0df27f30cd9" providerId="ADAL" clId="{BEFA5800-A9B1-425F-BA41-99617F16C442}" dt="2023-03-02T11:22:43.822" v="3671" actId="1036"/>
          <ac:graphicFrameMkLst>
            <pc:docMk/>
            <pc:sldMk cId="3207577223" sldId="352"/>
            <ac:graphicFrameMk id="16" creationId="{E69A5985-A479-401E-808D-43B87D076B3A}"/>
          </ac:graphicFrameMkLst>
        </pc:graphicFrameChg>
        <pc:graphicFrameChg chg="add mod">
          <ac:chgData name=" 오세종" userId="730af7b6-ff05-47d1-891e-d0df27f30cd9" providerId="ADAL" clId="{BEFA5800-A9B1-425F-BA41-99617F16C442}" dt="2023-03-02T11:22:43.822" v="3671" actId="1036"/>
          <ac:graphicFrameMkLst>
            <pc:docMk/>
            <pc:sldMk cId="3207577223" sldId="352"/>
            <ac:graphicFrameMk id="18" creationId="{F6443C98-6EC2-4CBF-95A8-A2DE07E2A945}"/>
          </ac:graphicFrameMkLst>
        </pc:graphicFrameChg>
        <pc:graphicFrameChg chg="add mod">
          <ac:chgData name=" 오세종" userId="730af7b6-ff05-47d1-891e-d0df27f30cd9" providerId="ADAL" clId="{BEFA5800-A9B1-425F-BA41-99617F16C442}" dt="2023-03-02T11:22:43.822" v="3671" actId="1036"/>
          <ac:graphicFrameMkLst>
            <pc:docMk/>
            <pc:sldMk cId="3207577223" sldId="352"/>
            <ac:graphicFrameMk id="24" creationId="{CAD28C41-A531-452C-80B7-65A3A328460E}"/>
          </ac:graphicFrameMkLst>
        </pc:graphicFrameChg>
        <pc:graphicFrameChg chg="add mod modGraphic">
          <ac:chgData name=" 오세종" userId="730af7b6-ff05-47d1-891e-d0df27f30cd9" providerId="ADAL" clId="{BEFA5800-A9B1-425F-BA41-99617F16C442}" dt="2023-03-02T11:25:08.274" v="3712" actId="1038"/>
          <ac:graphicFrameMkLst>
            <pc:docMk/>
            <pc:sldMk cId="3207577223" sldId="352"/>
            <ac:graphicFrameMk id="29" creationId="{5255ACC5-F6D9-4B12-BF1F-D47F9F687C75}"/>
          </ac:graphicFrameMkLst>
        </pc:graphicFrameChg>
        <pc:cxnChg chg="add del">
          <ac:chgData name=" 오세종" userId="730af7b6-ff05-47d1-891e-d0df27f30cd9" providerId="ADAL" clId="{BEFA5800-A9B1-425F-BA41-99617F16C442}" dt="2023-03-02T11:22:37.375" v="3644"/>
          <ac:cxnSpMkLst>
            <pc:docMk/>
            <pc:sldMk cId="3207577223" sldId="352"/>
            <ac:cxnSpMk id="10" creationId="{E1DBC9A0-59A8-4AA0-83B2-BA883B06D462}"/>
          </ac:cxnSpMkLst>
        </pc:cxnChg>
        <pc:cxnChg chg="add del">
          <ac:chgData name=" 오세종" userId="730af7b6-ff05-47d1-891e-d0df27f30cd9" providerId="ADAL" clId="{BEFA5800-A9B1-425F-BA41-99617F16C442}" dt="2023-03-02T11:22:37.375" v="3644"/>
          <ac:cxnSpMkLst>
            <pc:docMk/>
            <pc:sldMk cId="3207577223" sldId="352"/>
            <ac:cxnSpMk id="11" creationId="{64D164C5-6573-437C-A5B9-EAD7906CABD9}"/>
          </ac:cxnSpMkLst>
        </pc:cxnChg>
        <pc:cxnChg chg="add del">
          <ac:chgData name=" 오세종" userId="730af7b6-ff05-47d1-891e-d0df27f30cd9" providerId="ADAL" clId="{BEFA5800-A9B1-425F-BA41-99617F16C442}" dt="2023-03-02T11:22:37.375" v="3644"/>
          <ac:cxnSpMkLst>
            <pc:docMk/>
            <pc:sldMk cId="3207577223" sldId="352"/>
            <ac:cxnSpMk id="12" creationId="{E3CE1C06-3836-40F1-9D17-588BD4961AA7}"/>
          </ac:cxnSpMkLst>
        </pc:cxnChg>
        <pc:cxnChg chg="add mod">
          <ac:chgData name=" 오세종" userId="730af7b6-ff05-47d1-891e-d0df27f30cd9" providerId="ADAL" clId="{BEFA5800-A9B1-425F-BA41-99617F16C442}" dt="2023-03-02T11:22:43.822" v="3671" actId="1036"/>
          <ac:cxnSpMkLst>
            <pc:docMk/>
            <pc:sldMk cId="3207577223" sldId="352"/>
            <ac:cxnSpMk id="20" creationId="{BAB0C3B9-1344-4EE6-BA6D-FCB9D1504AD6}"/>
          </ac:cxnSpMkLst>
        </pc:cxnChg>
        <pc:cxnChg chg="add mod">
          <ac:chgData name=" 오세종" userId="730af7b6-ff05-47d1-891e-d0df27f30cd9" providerId="ADAL" clId="{BEFA5800-A9B1-425F-BA41-99617F16C442}" dt="2023-03-02T11:22:43.822" v="3671" actId="1036"/>
          <ac:cxnSpMkLst>
            <pc:docMk/>
            <pc:sldMk cId="3207577223" sldId="352"/>
            <ac:cxnSpMk id="21" creationId="{903D3397-06B4-4E4A-B512-10105863DC2F}"/>
          </ac:cxnSpMkLst>
        </pc:cxnChg>
        <pc:cxnChg chg="add mod">
          <ac:chgData name=" 오세종" userId="730af7b6-ff05-47d1-891e-d0df27f30cd9" providerId="ADAL" clId="{BEFA5800-A9B1-425F-BA41-99617F16C442}" dt="2023-03-02T11:22:43.822" v="3671" actId="1036"/>
          <ac:cxnSpMkLst>
            <pc:docMk/>
            <pc:sldMk cId="3207577223" sldId="352"/>
            <ac:cxnSpMk id="22" creationId="{C474C050-65AE-4CDE-81EA-019F77714402}"/>
          </ac:cxnSpMkLst>
        </pc:cxnChg>
      </pc:sldChg>
      <pc:sldChg chg="addSp delSp modSp add">
        <pc:chgData name=" 오세종" userId="730af7b6-ff05-47d1-891e-d0df27f30cd9" providerId="ADAL" clId="{BEFA5800-A9B1-425F-BA41-99617F16C442}" dt="2023-03-02T11:27:28.046" v="3837" actId="1036"/>
        <pc:sldMkLst>
          <pc:docMk/>
          <pc:sldMk cId="343249025" sldId="353"/>
        </pc:sldMkLst>
        <pc:spChg chg="mod">
          <ac:chgData name=" 오세종" userId="730af7b6-ff05-47d1-891e-d0df27f30cd9" providerId="ADAL" clId="{BEFA5800-A9B1-425F-BA41-99617F16C442}" dt="2023-03-02T11:25:55.163" v="3732"/>
          <ac:spMkLst>
            <pc:docMk/>
            <pc:sldMk cId="343249025" sldId="353"/>
            <ac:spMk id="3" creationId="{E28BCD1F-D6D5-48FD-94ED-D73391DB2272}"/>
          </ac:spMkLst>
        </pc:spChg>
        <pc:spChg chg="add del">
          <ac:chgData name=" 오세종" userId="730af7b6-ff05-47d1-891e-d0df27f30cd9" providerId="ADAL" clId="{BEFA5800-A9B1-425F-BA41-99617F16C442}" dt="2023-03-02T11:26:03.068" v="3734" actId="478"/>
          <ac:spMkLst>
            <pc:docMk/>
            <pc:sldMk cId="343249025" sldId="353"/>
            <ac:spMk id="5" creationId="{32F6CB06-C70A-4B49-9081-5E7637FFB195}"/>
          </ac:spMkLst>
        </pc:spChg>
        <pc:spChg chg="add del">
          <ac:chgData name=" 오세종" userId="730af7b6-ff05-47d1-891e-d0df27f30cd9" providerId="ADAL" clId="{BEFA5800-A9B1-425F-BA41-99617F16C442}" dt="2023-03-02T11:26:44.164" v="3748"/>
          <ac:spMkLst>
            <pc:docMk/>
            <pc:sldMk cId="343249025" sldId="353"/>
            <ac:spMk id="7" creationId="{0B20FAAD-F81F-49B3-96C4-46CD2E27E6A5}"/>
          </ac:spMkLst>
        </pc:spChg>
        <pc:spChg chg="add del">
          <ac:chgData name=" 오세종" userId="730af7b6-ff05-47d1-891e-d0df27f30cd9" providerId="ADAL" clId="{BEFA5800-A9B1-425F-BA41-99617F16C442}" dt="2023-03-02T11:26:44.164" v="3748"/>
          <ac:spMkLst>
            <pc:docMk/>
            <pc:sldMk cId="343249025" sldId="353"/>
            <ac:spMk id="8" creationId="{425A70B2-29C6-4851-AD7C-4DAD8474E6FF}"/>
          </ac:spMkLst>
        </pc:spChg>
        <pc:spChg chg="add del">
          <ac:chgData name=" 오세종" userId="730af7b6-ff05-47d1-891e-d0df27f30cd9" providerId="ADAL" clId="{BEFA5800-A9B1-425F-BA41-99617F16C442}" dt="2023-03-02T11:26:44.164" v="3748"/>
          <ac:spMkLst>
            <pc:docMk/>
            <pc:sldMk cId="343249025" sldId="353"/>
            <ac:spMk id="9" creationId="{F7345D17-4B2B-4671-9F0B-DC9F2F3E5340}"/>
          </ac:spMkLst>
        </pc:spChg>
        <pc:spChg chg="add del">
          <ac:chgData name=" 오세종" userId="730af7b6-ff05-47d1-891e-d0df27f30cd9" providerId="ADAL" clId="{BEFA5800-A9B1-425F-BA41-99617F16C442}" dt="2023-03-02T11:26:44.164" v="3748"/>
          <ac:spMkLst>
            <pc:docMk/>
            <pc:sldMk cId="343249025" sldId="353"/>
            <ac:spMk id="11" creationId="{B9C0196D-4171-46D2-9123-D3F2AC4E93DC}"/>
          </ac:spMkLst>
        </pc:spChg>
        <pc:spChg chg="add del">
          <ac:chgData name=" 오세종" userId="730af7b6-ff05-47d1-891e-d0df27f30cd9" providerId="ADAL" clId="{BEFA5800-A9B1-425F-BA41-99617F16C442}" dt="2023-03-02T11:26:44.164" v="3748"/>
          <ac:spMkLst>
            <pc:docMk/>
            <pc:sldMk cId="343249025" sldId="353"/>
            <ac:spMk id="12" creationId="{47FBF715-337B-4CCB-A001-F20B466A822A}"/>
          </ac:spMkLst>
        </pc:spChg>
        <pc:spChg chg="add mod">
          <ac:chgData name=" 오세종" userId="730af7b6-ff05-47d1-891e-d0df27f30cd9" providerId="ADAL" clId="{BEFA5800-A9B1-425F-BA41-99617F16C442}" dt="2023-03-02T11:27:00.487" v="3766" actId="1038"/>
          <ac:spMkLst>
            <pc:docMk/>
            <pc:sldMk cId="343249025" sldId="353"/>
            <ac:spMk id="14" creationId="{1D2D3997-342C-495F-BE66-423DC8C7D6BC}"/>
          </ac:spMkLst>
        </pc:spChg>
        <pc:spChg chg="add mod">
          <ac:chgData name=" 오세종" userId="730af7b6-ff05-47d1-891e-d0df27f30cd9" providerId="ADAL" clId="{BEFA5800-A9B1-425F-BA41-99617F16C442}" dt="2023-03-02T11:27:00.487" v="3766" actId="1038"/>
          <ac:spMkLst>
            <pc:docMk/>
            <pc:sldMk cId="343249025" sldId="353"/>
            <ac:spMk id="15" creationId="{4C5FC00F-EA32-4F7F-A63D-8F3280FD0689}"/>
          </ac:spMkLst>
        </pc:spChg>
        <pc:spChg chg="add mod">
          <ac:chgData name=" 오세종" userId="730af7b6-ff05-47d1-891e-d0df27f30cd9" providerId="ADAL" clId="{BEFA5800-A9B1-425F-BA41-99617F16C442}" dt="2023-03-02T11:27:00.487" v="3766" actId="1038"/>
          <ac:spMkLst>
            <pc:docMk/>
            <pc:sldMk cId="343249025" sldId="353"/>
            <ac:spMk id="16" creationId="{D6FA517F-D42B-4D01-A642-3390C3E10413}"/>
          </ac:spMkLst>
        </pc:spChg>
        <pc:spChg chg="add mod">
          <ac:chgData name=" 오세종" userId="730af7b6-ff05-47d1-891e-d0df27f30cd9" providerId="ADAL" clId="{BEFA5800-A9B1-425F-BA41-99617F16C442}" dt="2023-03-02T11:27:13.173" v="3800" actId="1035"/>
          <ac:spMkLst>
            <pc:docMk/>
            <pc:sldMk cId="343249025" sldId="353"/>
            <ac:spMk id="18" creationId="{84FAF8AE-2EB2-4000-A553-E614B76A9DC2}"/>
          </ac:spMkLst>
        </pc:spChg>
        <pc:spChg chg="add mod">
          <ac:chgData name=" 오세종" userId="730af7b6-ff05-47d1-891e-d0df27f30cd9" providerId="ADAL" clId="{BEFA5800-A9B1-425F-BA41-99617F16C442}" dt="2023-03-02T11:27:28.046" v="3837" actId="1036"/>
          <ac:spMkLst>
            <pc:docMk/>
            <pc:sldMk cId="343249025" sldId="353"/>
            <ac:spMk id="19" creationId="{B7FBDA76-6C5C-46D6-95E4-3D1390482B3E}"/>
          </ac:spMkLst>
        </pc:spChg>
        <pc:graphicFrameChg chg="add mod modGraphic">
          <ac:chgData name=" 오세종" userId="730af7b6-ff05-47d1-891e-d0df27f30cd9" providerId="ADAL" clId="{BEFA5800-A9B1-425F-BA41-99617F16C442}" dt="2023-03-02T11:26:18.966" v="3744" actId="1036"/>
          <ac:graphicFrameMkLst>
            <pc:docMk/>
            <pc:sldMk cId="343249025" sldId="353"/>
            <ac:graphicFrameMk id="4" creationId="{D90C5B13-26CE-4E59-8DE9-C614038F9423}"/>
          </ac:graphicFrameMkLst>
        </pc:graphicFrameChg>
        <pc:picChg chg="add mod">
          <ac:chgData name=" 오세종" userId="730af7b6-ff05-47d1-891e-d0df27f30cd9" providerId="ADAL" clId="{BEFA5800-A9B1-425F-BA41-99617F16C442}" dt="2023-03-02T11:26:34.734" v="3746" actId="1076"/>
          <ac:picMkLst>
            <pc:docMk/>
            <pc:sldMk cId="343249025" sldId="353"/>
            <ac:picMk id="6" creationId="{88A498A7-8334-483F-A306-1BA86F399777}"/>
          </ac:picMkLst>
        </pc:picChg>
        <pc:cxnChg chg="add del">
          <ac:chgData name=" 오세종" userId="730af7b6-ff05-47d1-891e-d0df27f30cd9" providerId="ADAL" clId="{BEFA5800-A9B1-425F-BA41-99617F16C442}" dt="2023-03-02T11:26:44.164" v="3748"/>
          <ac:cxnSpMkLst>
            <pc:docMk/>
            <pc:sldMk cId="343249025" sldId="353"/>
            <ac:cxnSpMk id="10" creationId="{7E4D1247-B452-4A4C-8CA0-A8CD0A942457}"/>
          </ac:cxnSpMkLst>
        </pc:cxnChg>
        <pc:cxnChg chg="add del">
          <ac:chgData name=" 오세종" userId="730af7b6-ff05-47d1-891e-d0df27f30cd9" providerId="ADAL" clId="{BEFA5800-A9B1-425F-BA41-99617F16C442}" dt="2023-03-02T11:26:44.164" v="3748"/>
          <ac:cxnSpMkLst>
            <pc:docMk/>
            <pc:sldMk cId="343249025" sldId="353"/>
            <ac:cxnSpMk id="13" creationId="{43F973F3-6FA0-47A1-BE88-792C2FE3EBCB}"/>
          </ac:cxnSpMkLst>
        </pc:cxnChg>
        <pc:cxnChg chg="add mod">
          <ac:chgData name=" 오세종" userId="730af7b6-ff05-47d1-891e-d0df27f30cd9" providerId="ADAL" clId="{BEFA5800-A9B1-425F-BA41-99617F16C442}" dt="2023-03-02T11:27:07.037" v="3767" actId="14100"/>
          <ac:cxnSpMkLst>
            <pc:docMk/>
            <pc:sldMk cId="343249025" sldId="353"/>
            <ac:cxnSpMk id="17" creationId="{AE1D28A7-D555-4393-85DF-A001C3FF996B}"/>
          </ac:cxnSpMkLst>
        </pc:cxnChg>
        <pc:cxnChg chg="add mod">
          <ac:chgData name=" 오세종" userId="730af7b6-ff05-47d1-891e-d0df27f30cd9" providerId="ADAL" clId="{BEFA5800-A9B1-425F-BA41-99617F16C442}" dt="2023-03-02T11:27:18.757" v="3801" actId="14100"/>
          <ac:cxnSpMkLst>
            <pc:docMk/>
            <pc:sldMk cId="343249025" sldId="353"/>
            <ac:cxnSpMk id="20" creationId="{5805CE7A-CEAC-4EFB-99D1-5BB1B69D2B64}"/>
          </ac:cxnSpMkLst>
        </pc:cxnChg>
      </pc:sldChg>
      <pc:sldChg chg="del">
        <pc:chgData name=" 오세종" userId="730af7b6-ff05-47d1-891e-d0df27f30cd9" providerId="ADAL" clId="{BEFA5800-A9B1-425F-BA41-99617F16C442}" dt="2023-03-01T03:35:19.986" v="44" actId="2696"/>
        <pc:sldMkLst>
          <pc:docMk/>
          <pc:sldMk cId="3058369508" sldId="353"/>
        </pc:sldMkLst>
      </pc:sldChg>
      <pc:sldChg chg="del">
        <pc:chgData name=" 오세종" userId="730af7b6-ff05-47d1-891e-d0df27f30cd9" providerId="ADAL" clId="{BEFA5800-A9B1-425F-BA41-99617F16C442}" dt="2023-03-01T03:35:20.004" v="45" actId="2696"/>
        <pc:sldMkLst>
          <pc:docMk/>
          <pc:sldMk cId="1927316606" sldId="354"/>
        </pc:sldMkLst>
      </pc:sldChg>
      <pc:sldChg chg="addSp modSp add">
        <pc:chgData name=" 오세종" userId="730af7b6-ff05-47d1-891e-d0df27f30cd9" providerId="ADAL" clId="{BEFA5800-A9B1-425F-BA41-99617F16C442}" dt="2023-03-02T11:29:18.320" v="3913" actId="1035"/>
        <pc:sldMkLst>
          <pc:docMk/>
          <pc:sldMk cId="2755241062" sldId="354"/>
        </pc:sldMkLst>
        <pc:spChg chg="add mod">
          <ac:chgData name=" 오세종" userId="730af7b6-ff05-47d1-891e-d0df27f30cd9" providerId="ADAL" clId="{BEFA5800-A9B1-425F-BA41-99617F16C442}" dt="2023-03-02T11:28:56.361" v="3867" actId="1038"/>
          <ac:spMkLst>
            <pc:docMk/>
            <pc:sldMk cId="2755241062" sldId="354"/>
            <ac:spMk id="6" creationId="{31FE4FAB-DC3C-486B-BB7E-412B4530F117}"/>
          </ac:spMkLst>
        </pc:spChg>
        <pc:spChg chg="add mod">
          <ac:chgData name=" 오세종" userId="730af7b6-ff05-47d1-891e-d0df27f30cd9" providerId="ADAL" clId="{BEFA5800-A9B1-425F-BA41-99617F16C442}" dt="2023-03-02T11:29:18.320" v="3913" actId="1035"/>
          <ac:spMkLst>
            <pc:docMk/>
            <pc:sldMk cId="2755241062" sldId="354"/>
            <ac:spMk id="7" creationId="{7E3B1268-EA31-402B-861D-34C724BF2A43}"/>
          </ac:spMkLst>
        </pc:spChg>
        <pc:graphicFrameChg chg="add mod">
          <ac:chgData name=" 오세종" userId="730af7b6-ff05-47d1-891e-d0df27f30cd9" providerId="ADAL" clId="{BEFA5800-A9B1-425F-BA41-99617F16C442}" dt="2023-03-02T11:28:47.340" v="3860" actId="1076"/>
          <ac:graphicFrameMkLst>
            <pc:docMk/>
            <pc:sldMk cId="2755241062" sldId="354"/>
            <ac:graphicFrameMk id="5" creationId="{584519B6-8D87-4872-AC65-A57EB7493040}"/>
          </ac:graphicFrameMkLst>
        </pc:graphicFrameChg>
        <pc:picChg chg="add mod">
          <ac:chgData name=" 오세종" userId="730af7b6-ff05-47d1-891e-d0df27f30cd9" providerId="ADAL" clId="{BEFA5800-A9B1-425F-BA41-99617F16C442}" dt="2023-03-02T11:28:33.918" v="3857" actId="1036"/>
          <ac:picMkLst>
            <pc:docMk/>
            <pc:sldMk cId="2755241062" sldId="354"/>
            <ac:picMk id="4" creationId="{26F44439-3871-48A7-BE89-AD76915E6E67}"/>
          </ac:picMkLst>
        </pc:picChg>
      </pc:sldChg>
      <pc:sldChg chg="addSp delSp modSp add">
        <pc:chgData name=" 오세종" userId="730af7b6-ff05-47d1-891e-d0df27f30cd9" providerId="ADAL" clId="{BEFA5800-A9B1-425F-BA41-99617F16C442}" dt="2023-03-02T11:31:53.783" v="3947" actId="1076"/>
        <pc:sldMkLst>
          <pc:docMk/>
          <pc:sldMk cId="2635266289" sldId="355"/>
        </pc:sldMkLst>
        <pc:spChg chg="mod">
          <ac:chgData name=" 오세종" userId="730af7b6-ff05-47d1-891e-d0df27f30cd9" providerId="ADAL" clId="{BEFA5800-A9B1-425F-BA41-99617F16C442}" dt="2023-03-02T11:29:33.917" v="3915"/>
          <ac:spMkLst>
            <pc:docMk/>
            <pc:sldMk cId="2635266289" sldId="355"/>
            <ac:spMk id="2" creationId="{617686C1-6505-45ED-89C7-B122823D7DF6}"/>
          </ac:spMkLst>
        </pc:spChg>
        <pc:spChg chg="mod">
          <ac:chgData name=" 오세종" userId="730af7b6-ff05-47d1-891e-d0df27f30cd9" providerId="ADAL" clId="{BEFA5800-A9B1-425F-BA41-99617F16C442}" dt="2023-03-02T11:31:13.421" v="3940" actId="6549"/>
          <ac:spMkLst>
            <pc:docMk/>
            <pc:sldMk cId="2635266289" sldId="355"/>
            <ac:spMk id="3" creationId="{33F694C2-0313-4E0B-BE3E-65F9873A6975}"/>
          </ac:spMkLst>
        </pc:spChg>
        <pc:spChg chg="add del">
          <ac:chgData name=" 오세종" userId="730af7b6-ff05-47d1-891e-d0df27f30cd9" providerId="ADAL" clId="{BEFA5800-A9B1-425F-BA41-99617F16C442}" dt="2023-03-02T11:31:24.540" v="3942" actId="478"/>
          <ac:spMkLst>
            <pc:docMk/>
            <pc:sldMk cId="2635266289" sldId="355"/>
            <ac:spMk id="5" creationId="{9557C770-30A6-45BC-88C7-43BA0EF3D0C7}"/>
          </ac:spMkLst>
        </pc:spChg>
        <pc:spChg chg="add mod">
          <ac:chgData name=" 오세종" userId="730af7b6-ff05-47d1-891e-d0df27f30cd9" providerId="ADAL" clId="{BEFA5800-A9B1-425F-BA41-99617F16C442}" dt="2023-03-02T11:31:53.783" v="3947" actId="1076"/>
          <ac:spMkLst>
            <pc:docMk/>
            <pc:sldMk cId="2635266289" sldId="355"/>
            <ac:spMk id="7" creationId="{9284ABEA-0B98-498A-9BF3-9B0CE9923581}"/>
          </ac:spMkLst>
        </pc:spChg>
        <pc:graphicFrameChg chg="add mod modGraphic">
          <ac:chgData name=" 오세종" userId="730af7b6-ff05-47d1-891e-d0df27f30cd9" providerId="ADAL" clId="{BEFA5800-A9B1-425F-BA41-99617F16C442}" dt="2023-03-02T11:31:38.310" v="3945" actId="1076"/>
          <ac:graphicFrameMkLst>
            <pc:docMk/>
            <pc:sldMk cId="2635266289" sldId="355"/>
            <ac:graphicFrameMk id="4" creationId="{E5445A73-24BC-4C97-A523-9F0CA4BF27BF}"/>
          </ac:graphicFrameMkLst>
        </pc:graphicFrameChg>
        <pc:picChg chg="add mod">
          <ac:chgData name=" 오세종" userId="730af7b6-ff05-47d1-891e-d0df27f30cd9" providerId="ADAL" clId="{BEFA5800-A9B1-425F-BA41-99617F16C442}" dt="2023-03-02T11:31:53.783" v="3947" actId="1076"/>
          <ac:picMkLst>
            <pc:docMk/>
            <pc:sldMk cId="2635266289" sldId="355"/>
            <ac:picMk id="6" creationId="{94C6C850-3B68-4636-B2AD-63DCDFB0A59B}"/>
          </ac:picMkLst>
        </pc:picChg>
      </pc:sldChg>
      <pc:sldChg chg="add del">
        <pc:chgData name=" 오세종" userId="730af7b6-ff05-47d1-891e-d0df27f30cd9" providerId="ADAL" clId="{BEFA5800-A9B1-425F-BA41-99617F16C442}" dt="2023-03-02T11:19:02.156" v="3538" actId="2696"/>
        <pc:sldMkLst>
          <pc:docMk/>
          <pc:sldMk cId="2721015489" sldId="355"/>
        </pc:sldMkLst>
      </pc:sldChg>
      <pc:sldChg chg="del">
        <pc:chgData name=" 오세종" userId="730af7b6-ff05-47d1-891e-d0df27f30cd9" providerId="ADAL" clId="{BEFA5800-A9B1-425F-BA41-99617F16C442}" dt="2023-03-01T03:35:20.016" v="46" actId="2696"/>
        <pc:sldMkLst>
          <pc:docMk/>
          <pc:sldMk cId="3920761032" sldId="355"/>
        </pc:sldMkLst>
      </pc:sldChg>
      <pc:sldChg chg="del">
        <pc:chgData name=" 오세종" userId="730af7b6-ff05-47d1-891e-d0df27f30cd9" providerId="ADAL" clId="{BEFA5800-A9B1-425F-BA41-99617F16C442}" dt="2023-03-01T03:35:20.029" v="47" actId="2696"/>
        <pc:sldMkLst>
          <pc:docMk/>
          <pc:sldMk cId="1274654419" sldId="356"/>
        </pc:sldMkLst>
      </pc:sldChg>
      <pc:sldChg chg="addSp delSp modSp add">
        <pc:chgData name=" 오세종" userId="730af7b6-ff05-47d1-891e-d0df27f30cd9" providerId="ADAL" clId="{BEFA5800-A9B1-425F-BA41-99617F16C442}" dt="2023-03-02T11:34:26.145" v="4023" actId="113"/>
        <pc:sldMkLst>
          <pc:docMk/>
          <pc:sldMk cId="3791546413" sldId="356"/>
        </pc:sldMkLst>
        <pc:spChg chg="mod">
          <ac:chgData name=" 오세종" userId="730af7b6-ff05-47d1-891e-d0df27f30cd9" providerId="ADAL" clId="{BEFA5800-A9B1-425F-BA41-99617F16C442}" dt="2023-03-02T11:33:00.791" v="4006"/>
          <ac:spMkLst>
            <pc:docMk/>
            <pc:sldMk cId="3791546413" sldId="356"/>
            <ac:spMk id="3" creationId="{33F694C2-0313-4E0B-BE3E-65F9873A6975}"/>
          </ac:spMkLst>
        </pc:spChg>
        <pc:spChg chg="add del">
          <ac:chgData name=" 오세종" userId="730af7b6-ff05-47d1-891e-d0df27f30cd9" providerId="ADAL" clId="{BEFA5800-A9B1-425F-BA41-99617F16C442}" dt="2023-03-02T11:32:56.327" v="4003" actId="478"/>
          <ac:spMkLst>
            <pc:docMk/>
            <pc:sldMk cId="3791546413" sldId="356"/>
            <ac:spMk id="4" creationId="{8C50D3F5-BE84-4B34-AA1C-6C09E28E9FAA}"/>
          </ac:spMkLst>
        </pc:spChg>
        <pc:spChg chg="add del">
          <ac:chgData name=" 오세종" userId="730af7b6-ff05-47d1-891e-d0df27f30cd9" providerId="ADAL" clId="{BEFA5800-A9B1-425F-BA41-99617F16C442}" dt="2023-03-02T11:33:08.631" v="4008" actId="478"/>
          <ac:spMkLst>
            <pc:docMk/>
            <pc:sldMk cId="3791546413" sldId="356"/>
            <ac:spMk id="6" creationId="{8785CFAC-17F2-4DD0-9171-5076629FDDB2}"/>
          </ac:spMkLst>
        </pc:spChg>
        <pc:graphicFrameChg chg="add mod modGraphic">
          <ac:chgData name=" 오세종" userId="730af7b6-ff05-47d1-891e-d0df27f30cd9" providerId="ADAL" clId="{BEFA5800-A9B1-425F-BA41-99617F16C442}" dt="2023-03-02T11:34:26.145" v="4023" actId="113"/>
          <ac:graphicFrameMkLst>
            <pc:docMk/>
            <pc:sldMk cId="3791546413" sldId="356"/>
            <ac:graphicFrameMk id="5" creationId="{0C40F2CA-D32F-4073-9AD4-A3EE6C9C7A4B}"/>
          </ac:graphicFrameMkLst>
        </pc:graphicFrameChg>
        <pc:picChg chg="add mod">
          <ac:chgData name=" 오세종" userId="730af7b6-ff05-47d1-891e-d0df27f30cd9" providerId="ADAL" clId="{BEFA5800-A9B1-425F-BA41-99617F16C442}" dt="2023-03-02T11:34:04.305" v="4020" actId="1037"/>
          <ac:picMkLst>
            <pc:docMk/>
            <pc:sldMk cId="3791546413" sldId="356"/>
            <ac:picMk id="7" creationId="{E150C9B2-49A4-4B99-9E12-71B466683398}"/>
          </ac:picMkLst>
        </pc:picChg>
      </pc:sldChg>
      <pc:sldChg chg="addSp delSp modSp add">
        <pc:chgData name=" 오세종" userId="730af7b6-ff05-47d1-891e-d0df27f30cd9" providerId="ADAL" clId="{BEFA5800-A9B1-425F-BA41-99617F16C442}" dt="2023-03-02T11:35:22.782" v="4033" actId="1076"/>
        <pc:sldMkLst>
          <pc:docMk/>
          <pc:sldMk cId="1506934862" sldId="357"/>
        </pc:sldMkLst>
        <pc:spChg chg="mod">
          <ac:chgData name=" 오세종" userId="730af7b6-ff05-47d1-891e-d0df27f30cd9" providerId="ADAL" clId="{BEFA5800-A9B1-425F-BA41-99617F16C442}" dt="2023-03-02T11:34:49.961" v="4027"/>
          <ac:spMkLst>
            <pc:docMk/>
            <pc:sldMk cId="1506934862" sldId="357"/>
            <ac:spMk id="3" creationId="{33F694C2-0313-4E0B-BE3E-65F9873A6975}"/>
          </ac:spMkLst>
        </pc:spChg>
        <pc:spChg chg="add del">
          <ac:chgData name=" 오세종" userId="730af7b6-ff05-47d1-891e-d0df27f30cd9" providerId="ADAL" clId="{BEFA5800-A9B1-425F-BA41-99617F16C442}" dt="2023-03-02T11:34:58.226" v="4029" actId="478"/>
          <ac:spMkLst>
            <pc:docMk/>
            <pc:sldMk cId="1506934862" sldId="357"/>
            <ac:spMk id="5" creationId="{A4EE8124-0696-409B-90D0-B83206380583}"/>
          </ac:spMkLst>
        </pc:spChg>
        <pc:graphicFrameChg chg="add mod modGraphic">
          <ac:chgData name=" 오세종" userId="730af7b6-ff05-47d1-891e-d0df27f30cd9" providerId="ADAL" clId="{BEFA5800-A9B1-425F-BA41-99617F16C442}" dt="2023-03-02T11:35:07.687" v="4031" actId="1076"/>
          <ac:graphicFrameMkLst>
            <pc:docMk/>
            <pc:sldMk cId="1506934862" sldId="357"/>
            <ac:graphicFrameMk id="4" creationId="{361261CC-AF1E-455E-892D-D3740A6142B4}"/>
          </ac:graphicFrameMkLst>
        </pc:graphicFrameChg>
        <pc:picChg chg="add mod">
          <ac:chgData name=" 오세종" userId="730af7b6-ff05-47d1-891e-d0df27f30cd9" providerId="ADAL" clId="{BEFA5800-A9B1-425F-BA41-99617F16C442}" dt="2023-03-02T11:35:22.782" v="4033" actId="1076"/>
          <ac:picMkLst>
            <pc:docMk/>
            <pc:sldMk cId="1506934862" sldId="357"/>
            <ac:picMk id="6" creationId="{A74EC1C0-B7FF-46F6-9DFC-A311AE0FC90D}"/>
          </ac:picMkLst>
        </pc:picChg>
      </pc:sldChg>
      <pc:sldChg chg="del">
        <pc:chgData name=" 오세종" userId="730af7b6-ff05-47d1-891e-d0df27f30cd9" providerId="ADAL" clId="{BEFA5800-A9B1-425F-BA41-99617F16C442}" dt="2023-03-01T03:35:20.046" v="48" actId="2696"/>
        <pc:sldMkLst>
          <pc:docMk/>
          <pc:sldMk cId="4015651939" sldId="357"/>
        </pc:sldMkLst>
      </pc:sldChg>
      <pc:sldChg chg="del">
        <pc:chgData name=" 오세종" userId="730af7b6-ff05-47d1-891e-d0df27f30cd9" providerId="ADAL" clId="{BEFA5800-A9B1-425F-BA41-99617F16C442}" dt="2023-03-01T03:35:20.102" v="51" actId="2696"/>
        <pc:sldMkLst>
          <pc:docMk/>
          <pc:sldMk cId="1979451102" sldId="358"/>
        </pc:sldMkLst>
      </pc:sldChg>
      <pc:sldChg chg="addSp delSp modSp add">
        <pc:chgData name=" 오세종" userId="730af7b6-ff05-47d1-891e-d0df27f30cd9" providerId="ADAL" clId="{BEFA5800-A9B1-425F-BA41-99617F16C442}" dt="2023-03-02T11:37:20.456" v="4067" actId="1076"/>
        <pc:sldMkLst>
          <pc:docMk/>
          <pc:sldMk cId="3073472423" sldId="358"/>
        </pc:sldMkLst>
        <pc:spChg chg="mod">
          <ac:chgData name=" 오세종" userId="730af7b6-ff05-47d1-891e-d0df27f30cd9" providerId="ADAL" clId="{BEFA5800-A9B1-425F-BA41-99617F16C442}" dt="2023-03-02T11:36:40.149" v="4059"/>
          <ac:spMkLst>
            <pc:docMk/>
            <pc:sldMk cId="3073472423" sldId="358"/>
            <ac:spMk id="3" creationId="{33F694C2-0313-4E0B-BE3E-65F9873A6975}"/>
          </ac:spMkLst>
        </pc:spChg>
        <pc:spChg chg="add del">
          <ac:chgData name=" 오세종" userId="730af7b6-ff05-47d1-891e-d0df27f30cd9" providerId="ADAL" clId="{BEFA5800-A9B1-425F-BA41-99617F16C442}" dt="2023-03-02T11:35:56.949" v="4044" actId="478"/>
          <ac:spMkLst>
            <pc:docMk/>
            <pc:sldMk cId="3073472423" sldId="358"/>
            <ac:spMk id="5" creationId="{D138D697-04FC-4702-AE2F-344EE113C403}"/>
          </ac:spMkLst>
        </pc:spChg>
        <pc:spChg chg="add del">
          <ac:chgData name=" 오세종" userId="730af7b6-ff05-47d1-891e-d0df27f30cd9" providerId="ADAL" clId="{BEFA5800-A9B1-425F-BA41-99617F16C442}" dt="2023-03-02T11:36:49.333" v="4061" actId="478"/>
          <ac:spMkLst>
            <pc:docMk/>
            <pc:sldMk cId="3073472423" sldId="358"/>
            <ac:spMk id="8" creationId="{A6DDAF92-8CE0-48DE-B609-BE2ADB3376AC}"/>
          </ac:spMkLst>
        </pc:spChg>
        <pc:graphicFrameChg chg="add mod modGraphic">
          <ac:chgData name=" 오세종" userId="730af7b6-ff05-47d1-891e-d0df27f30cd9" providerId="ADAL" clId="{BEFA5800-A9B1-425F-BA41-99617F16C442}" dt="2023-03-02T11:36:25.242" v="4050" actId="14100"/>
          <ac:graphicFrameMkLst>
            <pc:docMk/>
            <pc:sldMk cId="3073472423" sldId="358"/>
            <ac:graphicFrameMk id="4" creationId="{81C996F6-B9B2-4914-BF95-0E91622C9899}"/>
          </ac:graphicFrameMkLst>
        </pc:graphicFrameChg>
        <pc:graphicFrameChg chg="add mod modGraphic">
          <ac:chgData name=" 오세종" userId="730af7b6-ff05-47d1-891e-d0df27f30cd9" providerId="ADAL" clId="{BEFA5800-A9B1-425F-BA41-99617F16C442}" dt="2023-03-02T11:37:06.725" v="4065" actId="14100"/>
          <ac:graphicFrameMkLst>
            <pc:docMk/>
            <pc:sldMk cId="3073472423" sldId="358"/>
            <ac:graphicFrameMk id="7" creationId="{550DCB49-717E-4390-87E4-96995F16F550}"/>
          </ac:graphicFrameMkLst>
        </pc:graphicFrameChg>
        <pc:picChg chg="add mod">
          <ac:chgData name=" 오세종" userId="730af7b6-ff05-47d1-891e-d0df27f30cd9" providerId="ADAL" clId="{BEFA5800-A9B1-425F-BA41-99617F16C442}" dt="2023-03-02T11:36:26.932" v="4051" actId="1037"/>
          <ac:picMkLst>
            <pc:docMk/>
            <pc:sldMk cId="3073472423" sldId="358"/>
            <ac:picMk id="6" creationId="{7BC4D8C3-5F30-416B-81EA-C8A26A874554}"/>
          </ac:picMkLst>
        </pc:picChg>
        <pc:picChg chg="add mod">
          <ac:chgData name=" 오세종" userId="730af7b6-ff05-47d1-891e-d0df27f30cd9" providerId="ADAL" clId="{BEFA5800-A9B1-425F-BA41-99617F16C442}" dt="2023-03-02T11:37:20.456" v="4067" actId="1076"/>
          <ac:picMkLst>
            <pc:docMk/>
            <pc:sldMk cId="3073472423" sldId="358"/>
            <ac:picMk id="9" creationId="{721CBABC-4D03-450F-BB09-C2A444945C91}"/>
          </ac:picMkLst>
        </pc:picChg>
      </pc:sldChg>
      <pc:sldChg chg="del">
        <pc:chgData name=" 오세종" userId="730af7b6-ff05-47d1-891e-d0df27f30cd9" providerId="ADAL" clId="{BEFA5800-A9B1-425F-BA41-99617F16C442}" dt="2023-03-01T03:35:20.079" v="50" actId="2696"/>
        <pc:sldMkLst>
          <pc:docMk/>
          <pc:sldMk cId="3102964948" sldId="359"/>
        </pc:sldMkLst>
      </pc:sldChg>
      <pc:sldChg chg="addSp delSp modSp add">
        <pc:chgData name=" 오세종" userId="730af7b6-ff05-47d1-891e-d0df27f30cd9" providerId="ADAL" clId="{BEFA5800-A9B1-425F-BA41-99617F16C442}" dt="2023-03-02T11:38:18.627" v="4079" actId="1076"/>
        <pc:sldMkLst>
          <pc:docMk/>
          <pc:sldMk cId="3525208245" sldId="359"/>
        </pc:sldMkLst>
        <pc:spChg chg="mod">
          <ac:chgData name=" 오세종" userId="730af7b6-ff05-47d1-891e-d0df27f30cd9" providerId="ADAL" clId="{BEFA5800-A9B1-425F-BA41-99617F16C442}" dt="2023-03-02T11:37:40.674" v="4070"/>
          <ac:spMkLst>
            <pc:docMk/>
            <pc:sldMk cId="3525208245" sldId="359"/>
            <ac:spMk id="3" creationId="{33F694C2-0313-4E0B-BE3E-65F9873A6975}"/>
          </ac:spMkLst>
        </pc:spChg>
        <pc:spChg chg="add del">
          <ac:chgData name=" 오세종" userId="730af7b6-ff05-47d1-891e-d0df27f30cd9" providerId="ADAL" clId="{BEFA5800-A9B1-425F-BA41-99617F16C442}" dt="2023-03-02T11:37:50.473" v="4072" actId="478"/>
          <ac:spMkLst>
            <pc:docMk/>
            <pc:sldMk cId="3525208245" sldId="359"/>
            <ac:spMk id="5" creationId="{AD8152D8-DA56-406A-8DF3-DAE76945B7E1}"/>
          </ac:spMkLst>
        </pc:spChg>
        <pc:graphicFrameChg chg="add mod modGraphic">
          <ac:chgData name=" 오세종" userId="730af7b6-ff05-47d1-891e-d0df27f30cd9" providerId="ADAL" clId="{BEFA5800-A9B1-425F-BA41-99617F16C442}" dt="2023-03-02T11:38:09.028" v="4077" actId="14100"/>
          <ac:graphicFrameMkLst>
            <pc:docMk/>
            <pc:sldMk cId="3525208245" sldId="359"/>
            <ac:graphicFrameMk id="4" creationId="{0C34C9CD-5345-4161-BB20-784A46A0D987}"/>
          </ac:graphicFrameMkLst>
        </pc:graphicFrameChg>
        <pc:picChg chg="add mod">
          <ac:chgData name=" 오세종" userId="730af7b6-ff05-47d1-891e-d0df27f30cd9" providerId="ADAL" clId="{BEFA5800-A9B1-425F-BA41-99617F16C442}" dt="2023-03-02T11:38:18.627" v="4079" actId="1076"/>
          <ac:picMkLst>
            <pc:docMk/>
            <pc:sldMk cId="3525208245" sldId="359"/>
            <ac:picMk id="6" creationId="{2E550C7B-7769-47B5-80B6-840B89537E5A}"/>
          </ac:picMkLst>
        </pc:picChg>
      </pc:sldChg>
      <pc:sldChg chg="add del">
        <pc:chgData name=" 오세종" userId="730af7b6-ff05-47d1-891e-d0df27f30cd9" providerId="ADAL" clId="{BEFA5800-A9B1-425F-BA41-99617F16C442}" dt="2023-03-02T11:38:35.444" v="4080" actId="2696"/>
        <pc:sldMkLst>
          <pc:docMk/>
          <pc:sldMk cId="2822642423" sldId="360"/>
        </pc:sldMkLst>
      </pc:sldChg>
      <pc:sldChg chg="del">
        <pc:chgData name=" 오세종" userId="730af7b6-ff05-47d1-891e-d0df27f30cd9" providerId="ADAL" clId="{BEFA5800-A9B1-425F-BA41-99617F16C442}" dt="2023-03-01T03:35:20.061" v="49" actId="2696"/>
        <pc:sldMkLst>
          <pc:docMk/>
          <pc:sldMk cId="3401655300" sldId="360"/>
        </pc:sldMkLst>
      </pc:sldChg>
      <pc:sldChg chg="del">
        <pc:chgData name=" 오세종" userId="730af7b6-ff05-47d1-891e-d0df27f30cd9" providerId="ADAL" clId="{BEFA5800-A9B1-425F-BA41-99617F16C442}" dt="2023-03-01T03:35:20.111" v="52" actId="2696"/>
        <pc:sldMkLst>
          <pc:docMk/>
          <pc:sldMk cId="1667516730" sldId="361"/>
        </pc:sldMkLst>
      </pc:sldChg>
      <pc:sldChg chg="add del">
        <pc:chgData name=" 오세종" userId="730af7b6-ff05-47d1-891e-d0df27f30cd9" providerId="ADAL" clId="{BEFA5800-A9B1-425F-BA41-99617F16C442}" dt="2023-03-02T11:38:36.354" v="4081" actId="2696"/>
        <pc:sldMkLst>
          <pc:docMk/>
          <pc:sldMk cId="3224695248" sldId="361"/>
        </pc:sldMkLst>
      </pc:sldChg>
      <pc:sldChg chg="add del">
        <pc:chgData name=" 오세종" userId="730af7b6-ff05-47d1-891e-d0df27f30cd9" providerId="ADAL" clId="{BEFA5800-A9B1-425F-BA41-99617F16C442}" dt="2023-03-02T11:38:38.199" v="4082" actId="2696"/>
        <pc:sldMkLst>
          <pc:docMk/>
          <pc:sldMk cId="218194204" sldId="362"/>
        </pc:sldMkLst>
      </pc:sldChg>
      <pc:sldChg chg="del">
        <pc:chgData name=" 오세종" userId="730af7b6-ff05-47d1-891e-d0df27f30cd9" providerId="ADAL" clId="{BEFA5800-A9B1-425F-BA41-99617F16C442}" dt="2023-03-01T03:35:20.124" v="53" actId="2696"/>
        <pc:sldMkLst>
          <pc:docMk/>
          <pc:sldMk cId="3231315013" sldId="362"/>
        </pc:sldMkLst>
      </pc:sldChg>
      <pc:sldChg chg="add del">
        <pc:chgData name=" 오세종" userId="730af7b6-ff05-47d1-891e-d0df27f30cd9" providerId="ADAL" clId="{BEFA5800-A9B1-425F-BA41-99617F16C442}" dt="2023-03-02T11:38:39.523" v="4083" actId="2696"/>
        <pc:sldMkLst>
          <pc:docMk/>
          <pc:sldMk cId="3220255675" sldId="363"/>
        </pc:sldMkLst>
      </pc:sldChg>
      <pc:sldChg chg="del">
        <pc:chgData name=" 오세종" userId="730af7b6-ff05-47d1-891e-d0df27f30cd9" providerId="ADAL" clId="{BEFA5800-A9B1-425F-BA41-99617F16C442}" dt="2023-03-01T03:35:20.137" v="54" actId="2696"/>
        <pc:sldMkLst>
          <pc:docMk/>
          <pc:sldMk cId="3630827139" sldId="363"/>
        </pc:sldMkLst>
      </pc:sldChg>
      <pc:sldChg chg="del">
        <pc:chgData name=" 오세종" userId="730af7b6-ff05-47d1-891e-d0df27f30cd9" providerId="ADAL" clId="{BEFA5800-A9B1-425F-BA41-99617F16C442}" dt="2023-03-01T03:35:20.145" v="55" actId="2696"/>
        <pc:sldMkLst>
          <pc:docMk/>
          <pc:sldMk cId="639226002" sldId="364"/>
        </pc:sldMkLst>
      </pc:sldChg>
      <pc:sldChg chg="addSp delSp modSp add">
        <pc:chgData name=" 오세종" userId="730af7b6-ff05-47d1-891e-d0df27f30cd9" providerId="ADAL" clId="{BEFA5800-A9B1-425F-BA41-99617F16C442}" dt="2023-03-02T11:43:43.852" v="4189" actId="207"/>
        <pc:sldMkLst>
          <pc:docMk/>
          <pc:sldMk cId="2782168170" sldId="364"/>
        </pc:sldMkLst>
        <pc:spChg chg="mod">
          <ac:chgData name=" 오세종" userId="730af7b6-ff05-47d1-891e-d0df27f30cd9" providerId="ADAL" clId="{BEFA5800-A9B1-425F-BA41-99617F16C442}" dt="2023-03-02T11:38:53.022" v="4086"/>
          <ac:spMkLst>
            <pc:docMk/>
            <pc:sldMk cId="2782168170" sldId="364"/>
            <ac:spMk id="2" creationId="{617686C1-6505-45ED-89C7-B122823D7DF6}"/>
          </ac:spMkLst>
        </pc:spChg>
        <pc:spChg chg="mod">
          <ac:chgData name=" 오세종" userId="730af7b6-ff05-47d1-891e-d0df27f30cd9" providerId="ADAL" clId="{BEFA5800-A9B1-425F-BA41-99617F16C442}" dt="2023-03-02T11:41:20.088" v="4164"/>
          <ac:spMkLst>
            <pc:docMk/>
            <pc:sldMk cId="2782168170" sldId="364"/>
            <ac:spMk id="3" creationId="{33F694C2-0313-4E0B-BE3E-65F9873A6975}"/>
          </ac:spMkLst>
        </pc:spChg>
        <pc:spChg chg="add del">
          <ac:chgData name=" 오세종" userId="730af7b6-ff05-47d1-891e-d0df27f30cd9" providerId="ADAL" clId="{BEFA5800-A9B1-425F-BA41-99617F16C442}" dt="2023-03-02T11:41:30.039" v="4166" actId="478"/>
          <ac:spMkLst>
            <pc:docMk/>
            <pc:sldMk cId="2782168170" sldId="364"/>
            <ac:spMk id="5" creationId="{570AC48C-5316-436E-83EC-FC677C945449}"/>
          </ac:spMkLst>
        </pc:spChg>
        <pc:spChg chg="add del">
          <ac:chgData name=" 오세종" userId="730af7b6-ff05-47d1-891e-d0df27f30cd9" providerId="ADAL" clId="{BEFA5800-A9B1-425F-BA41-99617F16C442}" dt="2023-03-02T11:42:35.047" v="4173" actId="478"/>
          <ac:spMkLst>
            <pc:docMk/>
            <pc:sldMk cId="2782168170" sldId="364"/>
            <ac:spMk id="7" creationId="{24D0E063-EC68-45DF-8676-84B76A55E3FB}"/>
          </ac:spMkLst>
        </pc:spChg>
        <pc:spChg chg="add del">
          <ac:chgData name=" 오세종" userId="730af7b6-ff05-47d1-891e-d0df27f30cd9" providerId="ADAL" clId="{BEFA5800-A9B1-425F-BA41-99617F16C442}" dt="2023-03-02T11:42:58.040" v="4177" actId="478"/>
          <ac:spMkLst>
            <pc:docMk/>
            <pc:sldMk cId="2782168170" sldId="364"/>
            <ac:spMk id="8" creationId="{E5EFCF85-C6CE-46EA-B66A-3DC9D5E30F46}"/>
          </ac:spMkLst>
        </pc:spChg>
        <pc:graphicFrameChg chg="add mod modGraphic">
          <ac:chgData name=" 오세종" userId="730af7b6-ff05-47d1-891e-d0df27f30cd9" providerId="ADAL" clId="{BEFA5800-A9B1-425F-BA41-99617F16C442}" dt="2023-03-02T11:43:43.852" v="4189" actId="207"/>
          <ac:graphicFrameMkLst>
            <pc:docMk/>
            <pc:sldMk cId="2782168170" sldId="364"/>
            <ac:graphicFrameMk id="4" creationId="{9241E15B-99ED-4B7E-A9AD-7AF1C9E11422}"/>
          </ac:graphicFrameMkLst>
        </pc:graphicFrameChg>
        <pc:graphicFrameChg chg="add del">
          <ac:chgData name=" 오세종" userId="730af7b6-ff05-47d1-891e-d0df27f30cd9" providerId="ADAL" clId="{BEFA5800-A9B1-425F-BA41-99617F16C442}" dt="2023-03-02T11:42:35.047" v="4173" actId="478"/>
          <ac:graphicFrameMkLst>
            <pc:docMk/>
            <pc:sldMk cId="2782168170" sldId="364"/>
            <ac:graphicFrameMk id="6" creationId="{F3410B71-51A7-4744-A197-4DA783C46545}"/>
          </ac:graphicFrameMkLst>
        </pc:graphicFrameChg>
        <pc:picChg chg="add mod">
          <ac:chgData name=" 오세종" userId="730af7b6-ff05-47d1-891e-d0df27f30cd9" providerId="ADAL" clId="{BEFA5800-A9B1-425F-BA41-99617F16C442}" dt="2023-03-02T11:43:09.662" v="4183" actId="1037"/>
          <ac:picMkLst>
            <pc:docMk/>
            <pc:sldMk cId="2782168170" sldId="364"/>
            <ac:picMk id="14339" creationId="{FAE68CD5-298D-46BC-8FEC-5BC5B6510A94}"/>
          </ac:picMkLst>
        </pc:picChg>
      </pc:sldChg>
      <pc:sldChg chg="addSp delSp modSp add">
        <pc:chgData name=" 오세종" userId="730af7b6-ff05-47d1-891e-d0df27f30cd9" providerId="ADAL" clId="{BEFA5800-A9B1-425F-BA41-99617F16C442}" dt="2023-03-02T11:45:16.729" v="4241" actId="1036"/>
        <pc:sldMkLst>
          <pc:docMk/>
          <pc:sldMk cId="1797502624" sldId="365"/>
        </pc:sldMkLst>
        <pc:spChg chg="del">
          <ac:chgData name=" 오세종" userId="730af7b6-ff05-47d1-891e-d0df27f30cd9" providerId="ADAL" clId="{BEFA5800-A9B1-425F-BA41-99617F16C442}" dt="2023-03-02T11:43:22.623" v="4184"/>
          <ac:spMkLst>
            <pc:docMk/>
            <pc:sldMk cId="1797502624" sldId="365"/>
            <ac:spMk id="3" creationId="{33F694C2-0313-4E0B-BE3E-65F9873A6975}"/>
          </ac:spMkLst>
        </pc:spChg>
        <pc:spChg chg="add del">
          <ac:chgData name=" 오세종" userId="730af7b6-ff05-47d1-891e-d0df27f30cd9" providerId="ADAL" clId="{BEFA5800-A9B1-425F-BA41-99617F16C442}" dt="2023-03-02T11:43:25.304" v="4185" actId="478"/>
          <ac:spMkLst>
            <pc:docMk/>
            <pc:sldMk cId="1797502624" sldId="365"/>
            <ac:spMk id="5" creationId="{7EAF4BDC-D5FC-44D1-B3BB-644AFE1C3B13}"/>
          </ac:spMkLst>
        </pc:spChg>
        <pc:spChg chg="add del">
          <ac:chgData name=" 오세종" userId="730af7b6-ff05-47d1-891e-d0df27f30cd9" providerId="ADAL" clId="{BEFA5800-A9B1-425F-BA41-99617F16C442}" dt="2023-03-02T11:44:07.770" v="4193" actId="478"/>
          <ac:spMkLst>
            <pc:docMk/>
            <pc:sldMk cId="1797502624" sldId="365"/>
            <ac:spMk id="6" creationId="{3C976864-F8B5-4014-AB5B-BC987E206C63}"/>
          </ac:spMkLst>
        </pc:spChg>
        <pc:spChg chg="add mod">
          <ac:chgData name=" 오세종" userId="730af7b6-ff05-47d1-891e-d0df27f30cd9" providerId="ADAL" clId="{BEFA5800-A9B1-425F-BA41-99617F16C442}" dt="2023-03-02T11:45:16.729" v="4241" actId="1036"/>
          <ac:spMkLst>
            <pc:docMk/>
            <pc:sldMk cId="1797502624" sldId="365"/>
            <ac:spMk id="9" creationId="{7E1BF572-D0AB-452A-9614-6126321E742C}"/>
          </ac:spMkLst>
        </pc:spChg>
        <pc:graphicFrameChg chg="add mod modGraphic">
          <ac:chgData name=" 오세종" userId="730af7b6-ff05-47d1-891e-d0df27f30cd9" providerId="ADAL" clId="{BEFA5800-A9B1-425F-BA41-99617F16C442}" dt="2023-03-02T11:44:02.308" v="4191" actId="14734"/>
          <ac:graphicFrameMkLst>
            <pc:docMk/>
            <pc:sldMk cId="1797502624" sldId="365"/>
            <ac:graphicFrameMk id="4" creationId="{52B99A03-E4A6-438E-A841-E225B3F1423C}"/>
          </ac:graphicFrameMkLst>
        </pc:graphicFrameChg>
        <pc:picChg chg="add mod">
          <ac:chgData name=" 오세종" userId="730af7b6-ff05-47d1-891e-d0df27f30cd9" providerId="ADAL" clId="{BEFA5800-A9B1-425F-BA41-99617F16C442}" dt="2023-03-02T11:44:14.317" v="4195" actId="14100"/>
          <ac:picMkLst>
            <pc:docMk/>
            <pc:sldMk cId="1797502624" sldId="365"/>
            <ac:picMk id="15362" creationId="{5AA065D4-8D13-4A73-8A1F-F946FC3A9DF3}"/>
          </ac:picMkLst>
        </pc:picChg>
        <pc:cxnChg chg="add mod">
          <ac:chgData name=" 오세종" userId="730af7b6-ff05-47d1-891e-d0df27f30cd9" providerId="ADAL" clId="{BEFA5800-A9B1-425F-BA41-99617F16C442}" dt="2023-03-02T11:44:47.197" v="4200" actId="208"/>
          <ac:cxnSpMkLst>
            <pc:docMk/>
            <pc:sldMk cId="1797502624" sldId="365"/>
            <ac:cxnSpMk id="8" creationId="{D8F674E0-2367-491D-847B-A7834D7D2DE2}"/>
          </ac:cxnSpMkLst>
        </pc:cxnChg>
        <pc:cxnChg chg="add mod">
          <ac:chgData name=" 오세종" userId="730af7b6-ff05-47d1-891e-d0df27f30cd9" providerId="ADAL" clId="{BEFA5800-A9B1-425F-BA41-99617F16C442}" dt="2023-03-02T11:44:51.289" v="4212" actId="1036"/>
          <ac:cxnSpMkLst>
            <pc:docMk/>
            <pc:sldMk cId="1797502624" sldId="365"/>
            <ac:cxnSpMk id="10" creationId="{903BD90A-A1B7-4C45-8108-A5BFDB0EFF30}"/>
          </ac:cxnSpMkLst>
        </pc:cxnChg>
      </pc:sldChg>
      <pc:sldChg chg="del">
        <pc:chgData name=" 오세종" userId="730af7b6-ff05-47d1-891e-d0df27f30cd9" providerId="ADAL" clId="{BEFA5800-A9B1-425F-BA41-99617F16C442}" dt="2023-03-01T03:35:20.163" v="56" actId="2696"/>
        <pc:sldMkLst>
          <pc:docMk/>
          <pc:sldMk cId="2741739745" sldId="365"/>
        </pc:sldMkLst>
      </pc:sldChg>
      <pc:sldChg chg="del">
        <pc:chgData name=" 오세종" userId="730af7b6-ff05-47d1-891e-d0df27f30cd9" providerId="ADAL" clId="{BEFA5800-A9B1-425F-BA41-99617F16C442}" dt="2023-03-01T03:35:20.176" v="57" actId="2696"/>
        <pc:sldMkLst>
          <pc:docMk/>
          <pc:sldMk cId="1098052780" sldId="366"/>
        </pc:sldMkLst>
      </pc:sldChg>
      <pc:sldChg chg="addSp delSp modSp add">
        <pc:chgData name=" 오세종" userId="730af7b6-ff05-47d1-891e-d0df27f30cd9" providerId="ADAL" clId="{BEFA5800-A9B1-425F-BA41-99617F16C442}" dt="2023-03-02T11:45:48.628" v="4265" actId="1035"/>
        <pc:sldMkLst>
          <pc:docMk/>
          <pc:sldMk cId="3021713538" sldId="366"/>
        </pc:sldMkLst>
        <pc:spChg chg="add del">
          <ac:chgData name=" 오세종" userId="730af7b6-ff05-47d1-891e-d0df27f30cd9" providerId="ADAL" clId="{BEFA5800-A9B1-425F-BA41-99617F16C442}" dt="2023-03-02T11:45:40.002" v="4245"/>
          <ac:spMkLst>
            <pc:docMk/>
            <pc:sldMk cId="3021713538" sldId="366"/>
            <ac:spMk id="5" creationId="{7174C00F-DCAC-4274-809E-4886FEE1B018}"/>
          </ac:spMkLst>
        </pc:spChg>
        <pc:spChg chg="add del">
          <ac:chgData name=" 오세종" userId="730af7b6-ff05-47d1-891e-d0df27f30cd9" providerId="ADAL" clId="{BEFA5800-A9B1-425F-BA41-99617F16C442}" dt="2023-03-02T11:45:40.002" v="4245"/>
          <ac:spMkLst>
            <pc:docMk/>
            <pc:sldMk cId="3021713538" sldId="366"/>
            <ac:spMk id="6" creationId="{FDBF5EA3-76F2-4D9E-9135-630EAF08B39E}"/>
          </ac:spMkLst>
        </pc:spChg>
        <pc:spChg chg="add del">
          <ac:chgData name=" 오세종" userId="730af7b6-ff05-47d1-891e-d0df27f30cd9" providerId="ADAL" clId="{BEFA5800-A9B1-425F-BA41-99617F16C442}" dt="2023-03-02T11:45:40.002" v="4245"/>
          <ac:spMkLst>
            <pc:docMk/>
            <pc:sldMk cId="3021713538" sldId="366"/>
            <ac:spMk id="7" creationId="{5F5F8F79-CE8D-44BF-A128-EECBDEEA1446}"/>
          </ac:spMkLst>
        </pc:spChg>
        <pc:spChg chg="add del">
          <ac:chgData name=" 오세종" userId="730af7b6-ff05-47d1-891e-d0df27f30cd9" providerId="ADAL" clId="{BEFA5800-A9B1-425F-BA41-99617F16C442}" dt="2023-03-02T11:45:40.002" v="4245"/>
          <ac:spMkLst>
            <pc:docMk/>
            <pc:sldMk cId="3021713538" sldId="366"/>
            <ac:spMk id="8" creationId="{7481316C-8EBF-446A-A7AF-E3B36C051F39}"/>
          </ac:spMkLst>
        </pc:spChg>
        <pc:spChg chg="add del">
          <ac:chgData name=" 오세종" userId="730af7b6-ff05-47d1-891e-d0df27f30cd9" providerId="ADAL" clId="{BEFA5800-A9B1-425F-BA41-99617F16C442}" dt="2023-03-02T11:45:40.002" v="4245"/>
          <ac:spMkLst>
            <pc:docMk/>
            <pc:sldMk cId="3021713538" sldId="366"/>
            <ac:spMk id="9" creationId="{E21A2791-64C3-4DE2-9E07-1171534A9E4E}"/>
          </ac:spMkLst>
        </pc:spChg>
        <pc:spChg chg="add del">
          <ac:chgData name=" 오세종" userId="730af7b6-ff05-47d1-891e-d0df27f30cd9" providerId="ADAL" clId="{BEFA5800-A9B1-425F-BA41-99617F16C442}" dt="2023-03-02T11:45:40.002" v="4245"/>
          <ac:spMkLst>
            <pc:docMk/>
            <pc:sldMk cId="3021713538" sldId="366"/>
            <ac:spMk id="10" creationId="{BE7F1317-4D9C-4B68-8E8A-7CE59D723A7B}"/>
          </ac:spMkLst>
        </pc:spChg>
        <pc:spChg chg="add del">
          <ac:chgData name=" 오세종" userId="730af7b6-ff05-47d1-891e-d0df27f30cd9" providerId="ADAL" clId="{BEFA5800-A9B1-425F-BA41-99617F16C442}" dt="2023-03-02T11:45:40.002" v="4245"/>
          <ac:spMkLst>
            <pc:docMk/>
            <pc:sldMk cId="3021713538" sldId="366"/>
            <ac:spMk id="11" creationId="{14FE6760-1936-482B-BD5F-59E004A9CD4A}"/>
          </ac:spMkLst>
        </pc:spChg>
        <pc:spChg chg="add del">
          <ac:chgData name=" 오세종" userId="730af7b6-ff05-47d1-891e-d0df27f30cd9" providerId="ADAL" clId="{BEFA5800-A9B1-425F-BA41-99617F16C442}" dt="2023-03-02T11:45:40.002" v="4245"/>
          <ac:spMkLst>
            <pc:docMk/>
            <pc:sldMk cId="3021713538" sldId="366"/>
            <ac:spMk id="19" creationId="{4433A367-3440-4A1A-9EEE-D7554C67D8CF}"/>
          </ac:spMkLst>
        </pc:spChg>
        <pc:spChg chg="add mod">
          <ac:chgData name=" 오세종" userId="730af7b6-ff05-47d1-891e-d0df27f30cd9" providerId="ADAL" clId="{BEFA5800-A9B1-425F-BA41-99617F16C442}" dt="2023-03-02T11:45:48.628" v="4265" actId="1035"/>
          <ac:spMkLst>
            <pc:docMk/>
            <pc:sldMk cId="3021713538" sldId="366"/>
            <ac:spMk id="21" creationId="{E007989C-AD6C-4874-A662-DC8C3310648E}"/>
          </ac:spMkLst>
        </pc:spChg>
        <pc:spChg chg="add mod">
          <ac:chgData name=" 오세종" userId="730af7b6-ff05-47d1-891e-d0df27f30cd9" providerId="ADAL" clId="{BEFA5800-A9B1-425F-BA41-99617F16C442}" dt="2023-03-02T11:45:48.628" v="4265" actId="1035"/>
          <ac:spMkLst>
            <pc:docMk/>
            <pc:sldMk cId="3021713538" sldId="366"/>
            <ac:spMk id="22" creationId="{EC812E3A-1B23-4129-A2D9-3B27DE5DF188}"/>
          </ac:spMkLst>
        </pc:spChg>
        <pc:spChg chg="add mod">
          <ac:chgData name=" 오세종" userId="730af7b6-ff05-47d1-891e-d0df27f30cd9" providerId="ADAL" clId="{BEFA5800-A9B1-425F-BA41-99617F16C442}" dt="2023-03-02T11:45:48.628" v="4265" actId="1035"/>
          <ac:spMkLst>
            <pc:docMk/>
            <pc:sldMk cId="3021713538" sldId="366"/>
            <ac:spMk id="23" creationId="{1D2141F9-6956-4E5F-8A72-A76BCCAB0CD4}"/>
          </ac:spMkLst>
        </pc:spChg>
        <pc:spChg chg="add mod">
          <ac:chgData name=" 오세종" userId="730af7b6-ff05-47d1-891e-d0df27f30cd9" providerId="ADAL" clId="{BEFA5800-A9B1-425F-BA41-99617F16C442}" dt="2023-03-02T11:45:48.628" v="4265" actId="1035"/>
          <ac:spMkLst>
            <pc:docMk/>
            <pc:sldMk cId="3021713538" sldId="366"/>
            <ac:spMk id="24" creationId="{68DB5A85-BB19-42DC-942E-8DCC209F067D}"/>
          </ac:spMkLst>
        </pc:spChg>
        <pc:spChg chg="add mod">
          <ac:chgData name=" 오세종" userId="730af7b6-ff05-47d1-891e-d0df27f30cd9" providerId="ADAL" clId="{BEFA5800-A9B1-425F-BA41-99617F16C442}" dt="2023-03-02T11:45:48.628" v="4265" actId="1035"/>
          <ac:spMkLst>
            <pc:docMk/>
            <pc:sldMk cId="3021713538" sldId="366"/>
            <ac:spMk id="25" creationId="{050270C1-1F76-434E-93D0-CAAA54AC30C2}"/>
          </ac:spMkLst>
        </pc:spChg>
        <pc:spChg chg="add mod">
          <ac:chgData name=" 오세종" userId="730af7b6-ff05-47d1-891e-d0df27f30cd9" providerId="ADAL" clId="{BEFA5800-A9B1-425F-BA41-99617F16C442}" dt="2023-03-02T11:45:48.628" v="4265" actId="1035"/>
          <ac:spMkLst>
            <pc:docMk/>
            <pc:sldMk cId="3021713538" sldId="366"/>
            <ac:spMk id="26" creationId="{336F7F8D-630B-40FD-A074-A21951E6E2DC}"/>
          </ac:spMkLst>
        </pc:spChg>
        <pc:spChg chg="add mod">
          <ac:chgData name=" 오세종" userId="730af7b6-ff05-47d1-891e-d0df27f30cd9" providerId="ADAL" clId="{BEFA5800-A9B1-425F-BA41-99617F16C442}" dt="2023-03-02T11:45:48.628" v="4265" actId="1035"/>
          <ac:spMkLst>
            <pc:docMk/>
            <pc:sldMk cId="3021713538" sldId="366"/>
            <ac:spMk id="27" creationId="{711457ED-4439-4F61-9035-AB20B63FDA64}"/>
          </ac:spMkLst>
        </pc:spChg>
        <pc:spChg chg="add mod">
          <ac:chgData name=" 오세종" userId="730af7b6-ff05-47d1-891e-d0df27f30cd9" providerId="ADAL" clId="{BEFA5800-A9B1-425F-BA41-99617F16C442}" dt="2023-03-02T11:45:48.628" v="4265" actId="1035"/>
          <ac:spMkLst>
            <pc:docMk/>
            <pc:sldMk cId="3021713538" sldId="366"/>
            <ac:spMk id="35" creationId="{5329A1CD-F355-4F15-A23B-C2DE01727793}"/>
          </ac:spMkLst>
        </pc:spChg>
        <pc:picChg chg="add del">
          <ac:chgData name=" 오세종" userId="730af7b6-ff05-47d1-891e-d0df27f30cd9" providerId="ADAL" clId="{BEFA5800-A9B1-425F-BA41-99617F16C442}" dt="2023-03-02T11:45:40.002" v="4245"/>
          <ac:picMkLst>
            <pc:docMk/>
            <pc:sldMk cId="3021713538" sldId="366"/>
            <ac:picMk id="4" creationId="{F746E250-A399-4C94-A152-A69780CD3BD1}"/>
          </ac:picMkLst>
        </pc:picChg>
        <pc:picChg chg="add del">
          <ac:chgData name=" 오세종" userId="730af7b6-ff05-47d1-891e-d0df27f30cd9" providerId="ADAL" clId="{BEFA5800-A9B1-425F-BA41-99617F16C442}" dt="2023-03-02T11:45:40.002" v="4245"/>
          <ac:picMkLst>
            <pc:docMk/>
            <pc:sldMk cId="3021713538" sldId="366"/>
            <ac:picMk id="12" creationId="{A6056004-E7FA-4ED8-8A05-79D715AD68C4}"/>
          </ac:picMkLst>
        </pc:picChg>
        <pc:picChg chg="add del">
          <ac:chgData name=" 오세종" userId="730af7b6-ff05-47d1-891e-d0df27f30cd9" providerId="ADAL" clId="{BEFA5800-A9B1-425F-BA41-99617F16C442}" dt="2023-03-02T11:45:40.002" v="4245"/>
          <ac:picMkLst>
            <pc:docMk/>
            <pc:sldMk cId="3021713538" sldId="366"/>
            <ac:picMk id="13" creationId="{BF13D242-0D98-4C8A-8089-F7FC2BC44C85}"/>
          </ac:picMkLst>
        </pc:picChg>
        <pc:picChg chg="add del">
          <ac:chgData name=" 오세종" userId="730af7b6-ff05-47d1-891e-d0df27f30cd9" providerId="ADAL" clId="{BEFA5800-A9B1-425F-BA41-99617F16C442}" dt="2023-03-02T11:45:40.002" v="4245"/>
          <ac:picMkLst>
            <pc:docMk/>
            <pc:sldMk cId="3021713538" sldId="366"/>
            <ac:picMk id="14" creationId="{F5FE12D7-C153-498D-9BD7-C38EB8634AD0}"/>
          </ac:picMkLst>
        </pc:picChg>
        <pc:picChg chg="add mod">
          <ac:chgData name=" 오세종" userId="730af7b6-ff05-47d1-891e-d0df27f30cd9" providerId="ADAL" clId="{BEFA5800-A9B1-425F-BA41-99617F16C442}" dt="2023-03-02T11:45:48.628" v="4265" actId="1035"/>
          <ac:picMkLst>
            <pc:docMk/>
            <pc:sldMk cId="3021713538" sldId="366"/>
            <ac:picMk id="20" creationId="{59296A6E-2492-483E-9BDD-A42359E7660E}"/>
          </ac:picMkLst>
        </pc:picChg>
        <pc:picChg chg="add mod">
          <ac:chgData name=" 오세종" userId="730af7b6-ff05-47d1-891e-d0df27f30cd9" providerId="ADAL" clId="{BEFA5800-A9B1-425F-BA41-99617F16C442}" dt="2023-03-02T11:45:48.628" v="4265" actId="1035"/>
          <ac:picMkLst>
            <pc:docMk/>
            <pc:sldMk cId="3021713538" sldId="366"/>
            <ac:picMk id="28" creationId="{64F0CDE8-8C6B-4919-9DAC-790F9FCCDDF9}"/>
          </ac:picMkLst>
        </pc:picChg>
        <pc:picChg chg="add mod">
          <ac:chgData name=" 오세종" userId="730af7b6-ff05-47d1-891e-d0df27f30cd9" providerId="ADAL" clId="{BEFA5800-A9B1-425F-BA41-99617F16C442}" dt="2023-03-02T11:45:48.628" v="4265" actId="1035"/>
          <ac:picMkLst>
            <pc:docMk/>
            <pc:sldMk cId="3021713538" sldId="366"/>
            <ac:picMk id="29" creationId="{EA772973-0AFD-4EED-9D76-3384FBC670BF}"/>
          </ac:picMkLst>
        </pc:picChg>
        <pc:picChg chg="add mod">
          <ac:chgData name=" 오세종" userId="730af7b6-ff05-47d1-891e-d0df27f30cd9" providerId="ADAL" clId="{BEFA5800-A9B1-425F-BA41-99617F16C442}" dt="2023-03-02T11:45:48.628" v="4265" actId="1035"/>
          <ac:picMkLst>
            <pc:docMk/>
            <pc:sldMk cId="3021713538" sldId="366"/>
            <ac:picMk id="30" creationId="{F9C186D9-9511-481A-8871-27F7483CFD9C}"/>
          </ac:picMkLst>
        </pc:picChg>
        <pc:cxnChg chg="add del">
          <ac:chgData name=" 오세종" userId="730af7b6-ff05-47d1-891e-d0df27f30cd9" providerId="ADAL" clId="{BEFA5800-A9B1-425F-BA41-99617F16C442}" dt="2023-03-02T11:45:40.002" v="4245"/>
          <ac:cxnSpMkLst>
            <pc:docMk/>
            <pc:sldMk cId="3021713538" sldId="366"/>
            <ac:cxnSpMk id="15" creationId="{B344233F-DEC4-40DF-8305-C6AE6E5B7B77}"/>
          </ac:cxnSpMkLst>
        </pc:cxnChg>
        <pc:cxnChg chg="add del">
          <ac:chgData name=" 오세종" userId="730af7b6-ff05-47d1-891e-d0df27f30cd9" providerId="ADAL" clId="{BEFA5800-A9B1-425F-BA41-99617F16C442}" dt="2023-03-02T11:45:40.002" v="4245"/>
          <ac:cxnSpMkLst>
            <pc:docMk/>
            <pc:sldMk cId="3021713538" sldId="366"/>
            <ac:cxnSpMk id="16" creationId="{2FB05FF4-BA4A-4C99-BE55-B9B623A86315}"/>
          </ac:cxnSpMkLst>
        </pc:cxnChg>
        <pc:cxnChg chg="add del">
          <ac:chgData name=" 오세종" userId="730af7b6-ff05-47d1-891e-d0df27f30cd9" providerId="ADAL" clId="{BEFA5800-A9B1-425F-BA41-99617F16C442}" dt="2023-03-02T11:45:40.002" v="4245"/>
          <ac:cxnSpMkLst>
            <pc:docMk/>
            <pc:sldMk cId="3021713538" sldId="366"/>
            <ac:cxnSpMk id="17" creationId="{D9D9D7EA-8E84-4149-9613-B8D15F9274E5}"/>
          </ac:cxnSpMkLst>
        </pc:cxnChg>
        <pc:cxnChg chg="add del">
          <ac:chgData name=" 오세종" userId="730af7b6-ff05-47d1-891e-d0df27f30cd9" providerId="ADAL" clId="{BEFA5800-A9B1-425F-BA41-99617F16C442}" dt="2023-03-02T11:45:40.002" v="4245"/>
          <ac:cxnSpMkLst>
            <pc:docMk/>
            <pc:sldMk cId="3021713538" sldId="366"/>
            <ac:cxnSpMk id="18" creationId="{EF46584A-7529-42DE-9FF9-24050A257201}"/>
          </ac:cxnSpMkLst>
        </pc:cxnChg>
        <pc:cxnChg chg="add mod">
          <ac:chgData name=" 오세종" userId="730af7b6-ff05-47d1-891e-d0df27f30cd9" providerId="ADAL" clId="{BEFA5800-A9B1-425F-BA41-99617F16C442}" dt="2023-03-02T11:45:48.628" v="4265" actId="1035"/>
          <ac:cxnSpMkLst>
            <pc:docMk/>
            <pc:sldMk cId="3021713538" sldId="366"/>
            <ac:cxnSpMk id="31" creationId="{2FE3EFA7-56FA-4184-A904-3CD36D300E6F}"/>
          </ac:cxnSpMkLst>
        </pc:cxnChg>
        <pc:cxnChg chg="add mod">
          <ac:chgData name=" 오세종" userId="730af7b6-ff05-47d1-891e-d0df27f30cd9" providerId="ADAL" clId="{BEFA5800-A9B1-425F-BA41-99617F16C442}" dt="2023-03-02T11:45:48.628" v="4265" actId="1035"/>
          <ac:cxnSpMkLst>
            <pc:docMk/>
            <pc:sldMk cId="3021713538" sldId="366"/>
            <ac:cxnSpMk id="32" creationId="{210195C2-3E62-46DD-AC24-A6F64C93AB99}"/>
          </ac:cxnSpMkLst>
        </pc:cxnChg>
        <pc:cxnChg chg="add mod">
          <ac:chgData name=" 오세종" userId="730af7b6-ff05-47d1-891e-d0df27f30cd9" providerId="ADAL" clId="{BEFA5800-A9B1-425F-BA41-99617F16C442}" dt="2023-03-02T11:45:48.628" v="4265" actId="1035"/>
          <ac:cxnSpMkLst>
            <pc:docMk/>
            <pc:sldMk cId="3021713538" sldId="366"/>
            <ac:cxnSpMk id="33" creationId="{3FB2EE6F-A301-4188-B4D5-8CCDD8FED322}"/>
          </ac:cxnSpMkLst>
        </pc:cxnChg>
        <pc:cxnChg chg="add mod">
          <ac:chgData name=" 오세종" userId="730af7b6-ff05-47d1-891e-d0df27f30cd9" providerId="ADAL" clId="{BEFA5800-A9B1-425F-BA41-99617F16C442}" dt="2023-03-02T11:45:48.628" v="4265" actId="1035"/>
          <ac:cxnSpMkLst>
            <pc:docMk/>
            <pc:sldMk cId="3021713538" sldId="366"/>
            <ac:cxnSpMk id="34" creationId="{F77F6118-A4B9-4849-A450-B1C9DB01F878}"/>
          </ac:cxnSpMkLst>
        </pc:cxnChg>
      </pc:sldChg>
      <pc:sldChg chg="addSp delSp modSp add">
        <pc:chgData name=" 오세종" userId="730af7b6-ff05-47d1-891e-d0df27f30cd9" providerId="ADAL" clId="{BEFA5800-A9B1-425F-BA41-99617F16C442}" dt="2023-03-02T11:47:34.349" v="4344" actId="1035"/>
        <pc:sldMkLst>
          <pc:docMk/>
          <pc:sldMk cId="328368119" sldId="367"/>
        </pc:sldMkLst>
        <pc:spChg chg="mod">
          <ac:chgData name=" 오세종" userId="730af7b6-ff05-47d1-891e-d0df27f30cd9" providerId="ADAL" clId="{BEFA5800-A9B1-425F-BA41-99617F16C442}" dt="2023-03-02T11:46:35.215" v="4273"/>
          <ac:spMkLst>
            <pc:docMk/>
            <pc:sldMk cId="328368119" sldId="367"/>
            <ac:spMk id="3" creationId="{33F694C2-0313-4E0B-BE3E-65F9873A6975}"/>
          </ac:spMkLst>
        </pc:spChg>
        <pc:spChg chg="add del">
          <ac:chgData name=" 오세종" userId="730af7b6-ff05-47d1-891e-d0df27f30cd9" providerId="ADAL" clId="{BEFA5800-A9B1-425F-BA41-99617F16C442}" dt="2023-03-02T11:46:47.588" v="4275" actId="478"/>
          <ac:spMkLst>
            <pc:docMk/>
            <pc:sldMk cId="328368119" sldId="367"/>
            <ac:spMk id="5" creationId="{F73554DB-579D-4758-9C6C-497EFFCB7118}"/>
          </ac:spMkLst>
        </pc:spChg>
        <pc:spChg chg="add del mod">
          <ac:chgData name=" 오세종" userId="730af7b6-ff05-47d1-891e-d0df27f30cd9" providerId="ADAL" clId="{BEFA5800-A9B1-425F-BA41-99617F16C442}" dt="2023-03-02T11:47:23.046" v="4338" actId="478"/>
          <ac:spMkLst>
            <pc:docMk/>
            <pc:sldMk cId="328368119" sldId="367"/>
            <ac:spMk id="6" creationId="{147489D2-EB49-4856-9088-F292DE07EEC8}"/>
          </ac:spMkLst>
        </pc:spChg>
        <pc:graphicFrameChg chg="add mod modGraphic">
          <ac:chgData name=" 오세종" userId="730af7b6-ff05-47d1-891e-d0df27f30cd9" providerId="ADAL" clId="{BEFA5800-A9B1-425F-BA41-99617F16C442}" dt="2023-03-02T11:47:00.150" v="4279" actId="14100"/>
          <ac:graphicFrameMkLst>
            <pc:docMk/>
            <pc:sldMk cId="328368119" sldId="367"/>
            <ac:graphicFrameMk id="4" creationId="{ED8F4712-2CD5-498E-AA81-EE24FB8D73FD}"/>
          </ac:graphicFrameMkLst>
        </pc:graphicFrameChg>
        <pc:picChg chg="add mod">
          <ac:chgData name=" 오세종" userId="730af7b6-ff05-47d1-891e-d0df27f30cd9" providerId="ADAL" clId="{BEFA5800-A9B1-425F-BA41-99617F16C442}" dt="2023-03-02T11:47:34.349" v="4344" actId="1035"/>
          <ac:picMkLst>
            <pc:docMk/>
            <pc:sldMk cId="328368119" sldId="367"/>
            <ac:picMk id="16386" creationId="{71611D3A-BA52-4D09-A930-F04064DB2E4B}"/>
          </ac:picMkLst>
        </pc:picChg>
      </pc:sldChg>
      <pc:sldChg chg="del">
        <pc:chgData name=" 오세종" userId="730af7b6-ff05-47d1-891e-d0df27f30cd9" providerId="ADAL" clId="{BEFA5800-A9B1-425F-BA41-99617F16C442}" dt="2023-03-01T03:35:20.188" v="58" actId="2696"/>
        <pc:sldMkLst>
          <pc:docMk/>
          <pc:sldMk cId="1619643926" sldId="367"/>
        </pc:sldMkLst>
      </pc:sldChg>
      <pc:sldChg chg="del">
        <pc:chgData name=" 오세종" userId="730af7b6-ff05-47d1-891e-d0df27f30cd9" providerId="ADAL" clId="{BEFA5800-A9B1-425F-BA41-99617F16C442}" dt="2023-03-01T03:35:20.202" v="59" actId="2696"/>
        <pc:sldMkLst>
          <pc:docMk/>
          <pc:sldMk cId="179691031" sldId="368"/>
        </pc:sldMkLst>
      </pc:sldChg>
      <pc:sldChg chg="addSp delSp modSp add">
        <pc:chgData name=" 오세종" userId="730af7b6-ff05-47d1-891e-d0df27f30cd9" providerId="ADAL" clId="{BEFA5800-A9B1-425F-BA41-99617F16C442}" dt="2023-03-02T11:48:16.662" v="4400" actId="1035"/>
        <pc:sldMkLst>
          <pc:docMk/>
          <pc:sldMk cId="1811506276" sldId="368"/>
        </pc:sldMkLst>
        <pc:spChg chg="add del">
          <ac:chgData name=" 오세종" userId="730af7b6-ff05-47d1-891e-d0df27f30cd9" providerId="ADAL" clId="{BEFA5800-A9B1-425F-BA41-99617F16C442}" dt="2023-03-02T11:47:58.938" v="4349"/>
          <ac:spMkLst>
            <pc:docMk/>
            <pc:sldMk cId="1811506276" sldId="368"/>
            <ac:spMk id="6" creationId="{876FF472-458B-4AEA-B635-8E41760A29D2}"/>
          </ac:spMkLst>
        </pc:spChg>
        <pc:spChg chg="add del">
          <ac:chgData name=" 오세종" userId="730af7b6-ff05-47d1-891e-d0df27f30cd9" providerId="ADAL" clId="{BEFA5800-A9B1-425F-BA41-99617F16C442}" dt="2023-03-02T11:47:58.938" v="4349"/>
          <ac:spMkLst>
            <pc:docMk/>
            <pc:sldMk cId="1811506276" sldId="368"/>
            <ac:spMk id="7" creationId="{60B8A41D-B00F-4EDB-8D03-866ACFB74C58}"/>
          </ac:spMkLst>
        </pc:spChg>
        <pc:spChg chg="add mod">
          <ac:chgData name=" 오세종" userId="730af7b6-ff05-47d1-891e-d0df27f30cd9" providerId="ADAL" clId="{BEFA5800-A9B1-425F-BA41-99617F16C442}" dt="2023-03-02T11:48:16.662" v="4400" actId="1035"/>
          <ac:spMkLst>
            <pc:docMk/>
            <pc:sldMk cId="1811506276" sldId="368"/>
            <ac:spMk id="13" creationId="{B01C60CA-0FC6-4B74-8EB4-4B233563A2A5}"/>
          </ac:spMkLst>
        </pc:spChg>
        <pc:spChg chg="add mod">
          <ac:chgData name=" 오세종" userId="730af7b6-ff05-47d1-891e-d0df27f30cd9" providerId="ADAL" clId="{BEFA5800-A9B1-425F-BA41-99617F16C442}" dt="2023-03-02T11:48:16.662" v="4400" actId="1035"/>
          <ac:spMkLst>
            <pc:docMk/>
            <pc:sldMk cId="1811506276" sldId="368"/>
            <ac:spMk id="14" creationId="{A77DADC0-D4C3-44A6-B2CF-236D98E5CA66}"/>
          </ac:spMkLst>
        </pc:spChg>
        <pc:picChg chg="add del">
          <ac:chgData name=" 오세종" userId="730af7b6-ff05-47d1-891e-d0df27f30cd9" providerId="ADAL" clId="{BEFA5800-A9B1-425F-BA41-99617F16C442}" dt="2023-03-02T11:47:58.938" v="4349"/>
          <ac:picMkLst>
            <pc:docMk/>
            <pc:sldMk cId="1811506276" sldId="368"/>
            <ac:picMk id="4" creationId="{48EB8F49-527F-44A3-B005-A4FE4B638C3C}"/>
          </ac:picMkLst>
        </pc:picChg>
        <pc:picChg chg="add del">
          <ac:chgData name=" 오세종" userId="730af7b6-ff05-47d1-891e-d0df27f30cd9" providerId="ADAL" clId="{BEFA5800-A9B1-425F-BA41-99617F16C442}" dt="2023-03-02T11:47:58.938" v="4349"/>
          <ac:picMkLst>
            <pc:docMk/>
            <pc:sldMk cId="1811506276" sldId="368"/>
            <ac:picMk id="5" creationId="{F29FB082-133B-421D-9D05-E9AF239D8FB3}"/>
          </ac:picMkLst>
        </pc:picChg>
        <pc:picChg chg="add del">
          <ac:chgData name=" 오세종" userId="730af7b6-ff05-47d1-891e-d0df27f30cd9" providerId="ADAL" clId="{BEFA5800-A9B1-425F-BA41-99617F16C442}" dt="2023-03-02T11:47:58.938" v="4349"/>
          <ac:picMkLst>
            <pc:docMk/>
            <pc:sldMk cId="1811506276" sldId="368"/>
            <ac:picMk id="10" creationId="{1D1A43A8-63CE-4ACC-97A8-69703AD7E54D}"/>
          </ac:picMkLst>
        </pc:picChg>
        <pc:picChg chg="add mod">
          <ac:chgData name=" 오세종" userId="730af7b6-ff05-47d1-891e-d0df27f30cd9" providerId="ADAL" clId="{BEFA5800-A9B1-425F-BA41-99617F16C442}" dt="2023-03-02T11:48:16.662" v="4400" actId="1035"/>
          <ac:picMkLst>
            <pc:docMk/>
            <pc:sldMk cId="1811506276" sldId="368"/>
            <ac:picMk id="11" creationId="{FDCED507-ADE5-40D5-A8B1-05AD43F6F788}"/>
          </ac:picMkLst>
        </pc:picChg>
        <pc:picChg chg="add mod">
          <ac:chgData name=" 오세종" userId="730af7b6-ff05-47d1-891e-d0df27f30cd9" providerId="ADAL" clId="{BEFA5800-A9B1-425F-BA41-99617F16C442}" dt="2023-03-02T11:48:16.662" v="4400" actId="1035"/>
          <ac:picMkLst>
            <pc:docMk/>
            <pc:sldMk cId="1811506276" sldId="368"/>
            <ac:picMk id="12" creationId="{3F22E7D4-2E56-40F2-8DF1-D5E48AC80F63}"/>
          </ac:picMkLst>
        </pc:picChg>
        <pc:picChg chg="add mod">
          <ac:chgData name=" 오세종" userId="730af7b6-ff05-47d1-891e-d0df27f30cd9" providerId="ADAL" clId="{BEFA5800-A9B1-425F-BA41-99617F16C442}" dt="2023-03-02T11:48:16.662" v="4400" actId="1035"/>
          <ac:picMkLst>
            <pc:docMk/>
            <pc:sldMk cId="1811506276" sldId="368"/>
            <ac:picMk id="17" creationId="{00FC47DD-A7C9-4CA6-892E-02B88A4EB482}"/>
          </ac:picMkLst>
        </pc:picChg>
        <pc:cxnChg chg="add del">
          <ac:chgData name=" 오세종" userId="730af7b6-ff05-47d1-891e-d0df27f30cd9" providerId="ADAL" clId="{BEFA5800-A9B1-425F-BA41-99617F16C442}" dt="2023-03-02T11:47:58.938" v="4349"/>
          <ac:cxnSpMkLst>
            <pc:docMk/>
            <pc:sldMk cId="1811506276" sldId="368"/>
            <ac:cxnSpMk id="8" creationId="{6498B5D4-F37E-4F88-8892-CDB4EFC707BB}"/>
          </ac:cxnSpMkLst>
        </pc:cxnChg>
        <pc:cxnChg chg="add del">
          <ac:chgData name=" 오세종" userId="730af7b6-ff05-47d1-891e-d0df27f30cd9" providerId="ADAL" clId="{BEFA5800-A9B1-425F-BA41-99617F16C442}" dt="2023-03-02T11:47:58.938" v="4349"/>
          <ac:cxnSpMkLst>
            <pc:docMk/>
            <pc:sldMk cId="1811506276" sldId="368"/>
            <ac:cxnSpMk id="9" creationId="{04D1AFE2-27B2-4411-8B62-C55ECCD331C3}"/>
          </ac:cxnSpMkLst>
        </pc:cxnChg>
        <pc:cxnChg chg="add mod">
          <ac:chgData name=" 오세종" userId="730af7b6-ff05-47d1-891e-d0df27f30cd9" providerId="ADAL" clId="{BEFA5800-A9B1-425F-BA41-99617F16C442}" dt="2023-03-02T11:48:16.662" v="4400" actId="1035"/>
          <ac:cxnSpMkLst>
            <pc:docMk/>
            <pc:sldMk cId="1811506276" sldId="368"/>
            <ac:cxnSpMk id="15" creationId="{C7C31123-321E-48EE-8AA2-B7A5F3C44D88}"/>
          </ac:cxnSpMkLst>
        </pc:cxnChg>
        <pc:cxnChg chg="add mod">
          <ac:chgData name=" 오세종" userId="730af7b6-ff05-47d1-891e-d0df27f30cd9" providerId="ADAL" clId="{BEFA5800-A9B1-425F-BA41-99617F16C442}" dt="2023-03-02T11:48:16.662" v="4400" actId="1035"/>
          <ac:cxnSpMkLst>
            <pc:docMk/>
            <pc:sldMk cId="1811506276" sldId="368"/>
            <ac:cxnSpMk id="16" creationId="{B09F7D70-1061-49F3-A397-F864A4ABF820}"/>
          </ac:cxnSpMkLst>
        </pc:cxnChg>
      </pc:sldChg>
      <pc:sldChg chg="del">
        <pc:chgData name=" 오세종" userId="730af7b6-ff05-47d1-891e-d0df27f30cd9" providerId="ADAL" clId="{BEFA5800-A9B1-425F-BA41-99617F16C442}" dt="2023-03-01T03:35:20.217" v="60" actId="2696"/>
        <pc:sldMkLst>
          <pc:docMk/>
          <pc:sldMk cId="1189723041" sldId="369"/>
        </pc:sldMkLst>
      </pc:sldChg>
      <pc:sldChg chg="add del">
        <pc:chgData name=" 오세종" userId="730af7b6-ff05-47d1-891e-d0df27f30cd9" providerId="ADAL" clId="{BEFA5800-A9B1-425F-BA41-99617F16C442}" dt="2023-03-02T11:45:27.288" v="4243" actId="2696"/>
        <pc:sldMkLst>
          <pc:docMk/>
          <pc:sldMk cId="1405996230" sldId="369"/>
        </pc:sldMkLst>
      </pc:sldChg>
      <pc:sldChg chg="addSp delSp modSp add">
        <pc:chgData name=" 오세종" userId="730af7b6-ff05-47d1-891e-d0df27f30cd9" providerId="ADAL" clId="{BEFA5800-A9B1-425F-BA41-99617F16C442}" dt="2023-03-02T11:50:06.413" v="4498" actId="14100"/>
        <pc:sldMkLst>
          <pc:docMk/>
          <pc:sldMk cId="1585848926" sldId="369"/>
        </pc:sldMkLst>
        <pc:spChg chg="mod">
          <ac:chgData name=" 오세종" userId="730af7b6-ff05-47d1-891e-d0df27f30cd9" providerId="ADAL" clId="{BEFA5800-A9B1-425F-BA41-99617F16C442}" dt="2023-03-02T11:49:10.797" v="4412"/>
          <ac:spMkLst>
            <pc:docMk/>
            <pc:sldMk cId="1585848926" sldId="369"/>
            <ac:spMk id="3" creationId="{33F694C2-0313-4E0B-BE3E-65F9873A6975}"/>
          </ac:spMkLst>
        </pc:spChg>
        <pc:spChg chg="add del">
          <ac:chgData name=" 오세종" userId="730af7b6-ff05-47d1-891e-d0df27f30cd9" providerId="ADAL" clId="{BEFA5800-A9B1-425F-BA41-99617F16C442}" dt="2023-03-02T11:49:23.224" v="4414" actId="478"/>
          <ac:spMkLst>
            <pc:docMk/>
            <pc:sldMk cId="1585848926" sldId="369"/>
            <ac:spMk id="5" creationId="{53864550-0142-4B1D-BE14-A811DD3450D4}"/>
          </ac:spMkLst>
        </pc:spChg>
        <pc:spChg chg="add del mod">
          <ac:chgData name=" 오세종" userId="730af7b6-ff05-47d1-891e-d0df27f30cd9" providerId="ADAL" clId="{BEFA5800-A9B1-425F-BA41-99617F16C442}" dt="2023-03-02T11:49:54.874" v="4496" actId="478"/>
          <ac:spMkLst>
            <pc:docMk/>
            <pc:sldMk cId="1585848926" sldId="369"/>
            <ac:spMk id="6" creationId="{D4C78E63-E704-4BA8-A507-753B3BA474CA}"/>
          </ac:spMkLst>
        </pc:spChg>
        <pc:graphicFrameChg chg="add mod modGraphic">
          <ac:chgData name=" 오세종" userId="730af7b6-ff05-47d1-891e-d0df27f30cd9" providerId="ADAL" clId="{BEFA5800-A9B1-425F-BA41-99617F16C442}" dt="2023-03-02T11:49:42.128" v="4439" actId="14100"/>
          <ac:graphicFrameMkLst>
            <pc:docMk/>
            <pc:sldMk cId="1585848926" sldId="369"/>
            <ac:graphicFrameMk id="4" creationId="{22876A94-4733-4FD3-ACE5-B93048D0A04A}"/>
          </ac:graphicFrameMkLst>
        </pc:graphicFrameChg>
        <pc:picChg chg="add mod">
          <ac:chgData name=" 오세종" userId="730af7b6-ff05-47d1-891e-d0df27f30cd9" providerId="ADAL" clId="{BEFA5800-A9B1-425F-BA41-99617F16C442}" dt="2023-03-02T11:50:06.413" v="4498" actId="14100"/>
          <ac:picMkLst>
            <pc:docMk/>
            <pc:sldMk cId="1585848926" sldId="369"/>
            <ac:picMk id="17410" creationId="{5AA0FA71-3166-4903-A4D6-EA92DC015A24}"/>
          </ac:picMkLst>
        </pc:picChg>
      </pc:sldChg>
      <pc:sldChg chg="del">
        <pc:chgData name=" 오세종" userId="730af7b6-ff05-47d1-891e-d0df27f30cd9" providerId="ADAL" clId="{BEFA5800-A9B1-425F-BA41-99617F16C442}" dt="2023-03-01T03:35:20.227" v="61" actId="2696"/>
        <pc:sldMkLst>
          <pc:docMk/>
          <pc:sldMk cId="543708240" sldId="370"/>
        </pc:sldMkLst>
      </pc:sldChg>
      <pc:sldChg chg="addSp modSp add">
        <pc:chgData name=" 오세종" userId="730af7b6-ff05-47d1-891e-d0df27f30cd9" providerId="ADAL" clId="{BEFA5800-A9B1-425F-BA41-99617F16C442}" dt="2023-03-02T11:50:40.604" v="4569" actId="2711"/>
        <pc:sldMkLst>
          <pc:docMk/>
          <pc:sldMk cId="2915333325" sldId="370"/>
        </pc:sldMkLst>
        <pc:spChg chg="add mod">
          <ac:chgData name=" 오세종" userId="730af7b6-ff05-47d1-891e-d0df27f30cd9" providerId="ADAL" clId="{BEFA5800-A9B1-425F-BA41-99617F16C442}" dt="2023-03-02T11:50:27.378" v="4568" actId="1037"/>
          <ac:spMkLst>
            <pc:docMk/>
            <pc:sldMk cId="2915333325" sldId="370"/>
            <ac:spMk id="6" creationId="{11C5DCD6-5960-4DAC-90FA-C56F4AB91C76}"/>
          </ac:spMkLst>
        </pc:spChg>
        <pc:spChg chg="add mod">
          <ac:chgData name=" 오세종" userId="730af7b6-ff05-47d1-891e-d0df27f30cd9" providerId="ADAL" clId="{BEFA5800-A9B1-425F-BA41-99617F16C442}" dt="2023-03-02T11:50:40.604" v="4569" actId="2711"/>
          <ac:spMkLst>
            <pc:docMk/>
            <pc:sldMk cId="2915333325" sldId="370"/>
            <ac:spMk id="7" creationId="{618A0034-1B99-4785-BBAC-1B19BDEA6199}"/>
          </ac:spMkLst>
        </pc:spChg>
        <pc:spChg chg="add mod">
          <ac:chgData name=" 오세종" userId="730af7b6-ff05-47d1-891e-d0df27f30cd9" providerId="ADAL" clId="{BEFA5800-A9B1-425F-BA41-99617F16C442}" dt="2023-03-02T11:50:40.604" v="4569" actId="2711"/>
          <ac:spMkLst>
            <pc:docMk/>
            <pc:sldMk cId="2915333325" sldId="370"/>
            <ac:spMk id="10" creationId="{F1E99E87-D603-4302-A796-3EC5C975C361}"/>
          </ac:spMkLst>
        </pc:spChg>
        <pc:spChg chg="add mod">
          <ac:chgData name=" 오세종" userId="730af7b6-ff05-47d1-891e-d0df27f30cd9" providerId="ADAL" clId="{BEFA5800-A9B1-425F-BA41-99617F16C442}" dt="2023-03-02T11:50:40.604" v="4569" actId="2711"/>
          <ac:spMkLst>
            <pc:docMk/>
            <pc:sldMk cId="2915333325" sldId="370"/>
            <ac:spMk id="11" creationId="{011A7BD2-3B65-488C-86C1-A6636BD15A59}"/>
          </ac:spMkLst>
        </pc:spChg>
        <pc:picChg chg="add mod">
          <ac:chgData name=" 오세종" userId="730af7b6-ff05-47d1-891e-d0df27f30cd9" providerId="ADAL" clId="{BEFA5800-A9B1-425F-BA41-99617F16C442}" dt="2023-03-02T11:50:27.378" v="4568" actId="1037"/>
          <ac:picMkLst>
            <pc:docMk/>
            <pc:sldMk cId="2915333325" sldId="370"/>
            <ac:picMk id="4" creationId="{BED0F077-909D-427F-8D6A-388B474D7DD2}"/>
          </ac:picMkLst>
        </pc:picChg>
        <pc:picChg chg="add mod">
          <ac:chgData name=" 오세종" userId="730af7b6-ff05-47d1-891e-d0df27f30cd9" providerId="ADAL" clId="{BEFA5800-A9B1-425F-BA41-99617F16C442}" dt="2023-03-02T11:50:27.378" v="4568" actId="1037"/>
          <ac:picMkLst>
            <pc:docMk/>
            <pc:sldMk cId="2915333325" sldId="370"/>
            <ac:picMk id="5" creationId="{080CCDD4-7AB7-4D5A-8A21-8CDBC3032925}"/>
          </ac:picMkLst>
        </pc:picChg>
        <pc:picChg chg="add mod">
          <ac:chgData name=" 오세종" userId="730af7b6-ff05-47d1-891e-d0df27f30cd9" providerId="ADAL" clId="{BEFA5800-A9B1-425F-BA41-99617F16C442}" dt="2023-03-02T11:50:27.378" v="4568" actId="1037"/>
          <ac:picMkLst>
            <pc:docMk/>
            <pc:sldMk cId="2915333325" sldId="370"/>
            <ac:picMk id="12" creationId="{1F09CC73-5189-4C81-997C-40B416201988}"/>
          </ac:picMkLst>
        </pc:picChg>
        <pc:cxnChg chg="add mod">
          <ac:chgData name=" 오세종" userId="730af7b6-ff05-47d1-891e-d0df27f30cd9" providerId="ADAL" clId="{BEFA5800-A9B1-425F-BA41-99617F16C442}" dt="2023-03-02T11:50:27.378" v="4568" actId="1037"/>
          <ac:cxnSpMkLst>
            <pc:docMk/>
            <pc:sldMk cId="2915333325" sldId="370"/>
            <ac:cxnSpMk id="8" creationId="{EAD9099A-964B-4B6A-A223-49F239E7FD8E}"/>
          </ac:cxnSpMkLst>
        </pc:cxnChg>
        <pc:cxnChg chg="add mod">
          <ac:chgData name=" 오세종" userId="730af7b6-ff05-47d1-891e-d0df27f30cd9" providerId="ADAL" clId="{BEFA5800-A9B1-425F-BA41-99617F16C442}" dt="2023-03-02T11:50:27.378" v="4568" actId="1037"/>
          <ac:cxnSpMkLst>
            <pc:docMk/>
            <pc:sldMk cId="2915333325" sldId="370"/>
            <ac:cxnSpMk id="9" creationId="{552A3A17-918D-495B-BEBE-27620BC88D20}"/>
          </ac:cxnSpMkLst>
        </pc:cxnChg>
      </pc:sldChg>
      <pc:sldChg chg="addSp delSp modSp add">
        <pc:chgData name=" 오세종" userId="730af7b6-ff05-47d1-891e-d0df27f30cd9" providerId="ADAL" clId="{BEFA5800-A9B1-425F-BA41-99617F16C442}" dt="2023-03-02T11:53:39.069" v="4662" actId="207"/>
        <pc:sldMkLst>
          <pc:docMk/>
          <pc:sldMk cId="983937149" sldId="371"/>
        </pc:sldMkLst>
        <pc:spChg chg="mod">
          <ac:chgData name=" 오세종" userId="730af7b6-ff05-47d1-891e-d0df27f30cd9" providerId="ADAL" clId="{BEFA5800-A9B1-425F-BA41-99617F16C442}" dt="2023-03-02T11:51:26.037" v="4571" actId="20577"/>
          <ac:spMkLst>
            <pc:docMk/>
            <pc:sldMk cId="983937149" sldId="371"/>
            <ac:spMk id="2" creationId="{617686C1-6505-45ED-89C7-B122823D7DF6}"/>
          </ac:spMkLst>
        </pc:spChg>
        <pc:spChg chg="mod">
          <ac:chgData name=" 오세종" userId="730af7b6-ff05-47d1-891e-d0df27f30cd9" providerId="ADAL" clId="{BEFA5800-A9B1-425F-BA41-99617F16C442}" dt="2023-03-02T11:52:59.729" v="4629" actId="6549"/>
          <ac:spMkLst>
            <pc:docMk/>
            <pc:sldMk cId="983937149" sldId="371"/>
            <ac:spMk id="3" creationId="{33F694C2-0313-4E0B-BE3E-65F9873A6975}"/>
          </ac:spMkLst>
        </pc:spChg>
        <pc:spChg chg="add del">
          <ac:chgData name=" 오세종" userId="730af7b6-ff05-47d1-891e-d0df27f30cd9" providerId="ADAL" clId="{BEFA5800-A9B1-425F-BA41-99617F16C442}" dt="2023-03-02T11:52:31.334" v="4620" actId="478"/>
          <ac:spMkLst>
            <pc:docMk/>
            <pc:sldMk cId="983937149" sldId="371"/>
            <ac:spMk id="5" creationId="{6325ED7F-D018-4F5A-A005-E947047C5735}"/>
          </ac:spMkLst>
        </pc:spChg>
        <pc:graphicFrameChg chg="add mod modGraphic">
          <ac:chgData name=" 오세종" userId="730af7b6-ff05-47d1-891e-d0df27f30cd9" providerId="ADAL" clId="{BEFA5800-A9B1-425F-BA41-99617F16C442}" dt="2023-03-02T11:53:39.069" v="4662" actId="207"/>
          <ac:graphicFrameMkLst>
            <pc:docMk/>
            <pc:sldMk cId="983937149" sldId="371"/>
            <ac:graphicFrameMk id="4" creationId="{CEF02125-5524-4C85-A616-818EAD7548C1}"/>
          </ac:graphicFrameMkLst>
        </pc:graphicFrameChg>
      </pc:sldChg>
      <pc:sldChg chg="del">
        <pc:chgData name=" 오세종" userId="730af7b6-ff05-47d1-891e-d0df27f30cd9" providerId="ADAL" clId="{BEFA5800-A9B1-425F-BA41-99617F16C442}" dt="2023-03-01T03:35:20.237" v="62" actId="2696"/>
        <pc:sldMkLst>
          <pc:docMk/>
          <pc:sldMk cId="1091851963" sldId="371"/>
        </pc:sldMkLst>
      </pc:sldChg>
      <pc:sldChg chg="del">
        <pc:chgData name=" 오세종" userId="730af7b6-ff05-47d1-891e-d0df27f30cd9" providerId="ADAL" clId="{BEFA5800-A9B1-425F-BA41-99617F16C442}" dt="2023-03-01T03:35:20.248" v="63" actId="2696"/>
        <pc:sldMkLst>
          <pc:docMk/>
          <pc:sldMk cId="1976066125" sldId="372"/>
        </pc:sldMkLst>
      </pc:sldChg>
      <pc:sldChg chg="addSp delSp modSp add">
        <pc:chgData name=" 오세종" userId="730af7b6-ff05-47d1-891e-d0df27f30cd9" providerId="ADAL" clId="{BEFA5800-A9B1-425F-BA41-99617F16C442}" dt="2023-03-02T11:55:02.131" v="4719" actId="207"/>
        <pc:sldMkLst>
          <pc:docMk/>
          <pc:sldMk cId="2428983316" sldId="372"/>
        </pc:sldMkLst>
        <pc:spChg chg="mod">
          <ac:chgData name=" 오세종" userId="730af7b6-ff05-47d1-891e-d0df27f30cd9" providerId="ADAL" clId="{BEFA5800-A9B1-425F-BA41-99617F16C442}" dt="2023-03-02T11:55:02.131" v="4719" actId="207"/>
          <ac:spMkLst>
            <pc:docMk/>
            <pc:sldMk cId="2428983316" sldId="372"/>
            <ac:spMk id="3" creationId="{33F694C2-0313-4E0B-BE3E-65F9873A6975}"/>
          </ac:spMkLst>
        </pc:spChg>
        <pc:spChg chg="add del">
          <ac:chgData name=" 오세종" userId="730af7b6-ff05-47d1-891e-d0df27f30cd9" providerId="ADAL" clId="{BEFA5800-A9B1-425F-BA41-99617F16C442}" dt="2023-03-02T11:54:41.157" v="4671"/>
          <ac:spMkLst>
            <pc:docMk/>
            <pc:sldMk cId="2428983316" sldId="372"/>
            <ac:spMk id="4" creationId="{806FF95B-8A8A-48F5-8C32-017F85CFBEF7}"/>
          </ac:spMkLst>
        </pc:spChg>
        <pc:spChg chg="add del">
          <ac:chgData name=" 오세종" userId="730af7b6-ff05-47d1-891e-d0df27f30cd9" providerId="ADAL" clId="{BEFA5800-A9B1-425F-BA41-99617F16C442}" dt="2023-03-02T11:54:41.157" v="4671"/>
          <ac:spMkLst>
            <pc:docMk/>
            <pc:sldMk cId="2428983316" sldId="372"/>
            <ac:spMk id="5" creationId="{2BBC011D-B9B7-43E6-9283-CB5FA1920C65}"/>
          </ac:spMkLst>
        </pc:spChg>
        <pc:spChg chg="add del">
          <ac:chgData name=" 오세종" userId="730af7b6-ff05-47d1-891e-d0df27f30cd9" providerId="ADAL" clId="{BEFA5800-A9B1-425F-BA41-99617F16C442}" dt="2023-03-02T11:54:41.157" v="4671"/>
          <ac:spMkLst>
            <pc:docMk/>
            <pc:sldMk cId="2428983316" sldId="372"/>
            <ac:spMk id="6" creationId="{BDFA496A-4121-4FCE-860F-35E406778941}"/>
          </ac:spMkLst>
        </pc:spChg>
        <pc:spChg chg="add del">
          <ac:chgData name=" 오세종" userId="730af7b6-ff05-47d1-891e-d0df27f30cd9" providerId="ADAL" clId="{BEFA5800-A9B1-425F-BA41-99617F16C442}" dt="2023-03-02T11:54:41.157" v="4671"/>
          <ac:spMkLst>
            <pc:docMk/>
            <pc:sldMk cId="2428983316" sldId="372"/>
            <ac:spMk id="8" creationId="{DAEA5CAD-0D7B-45C1-A252-432AE5168B92}"/>
          </ac:spMkLst>
        </pc:spChg>
        <pc:spChg chg="add del">
          <ac:chgData name=" 오세종" userId="730af7b6-ff05-47d1-891e-d0df27f30cd9" providerId="ADAL" clId="{BEFA5800-A9B1-425F-BA41-99617F16C442}" dt="2023-03-02T11:54:41.157" v="4671"/>
          <ac:spMkLst>
            <pc:docMk/>
            <pc:sldMk cId="2428983316" sldId="372"/>
            <ac:spMk id="10" creationId="{3D00884D-04C4-4E21-A7AE-4432BCFD19DD}"/>
          </ac:spMkLst>
        </pc:spChg>
        <pc:spChg chg="add mod">
          <ac:chgData name=" 오세종" userId="730af7b6-ff05-47d1-891e-d0df27f30cd9" providerId="ADAL" clId="{BEFA5800-A9B1-425F-BA41-99617F16C442}" dt="2023-03-02T11:54:46.985" v="4718" actId="1038"/>
          <ac:spMkLst>
            <pc:docMk/>
            <pc:sldMk cId="2428983316" sldId="372"/>
            <ac:spMk id="11" creationId="{4C83C369-1CDC-4583-91CF-D7DDF973222C}"/>
          </ac:spMkLst>
        </pc:spChg>
        <pc:spChg chg="add mod">
          <ac:chgData name=" 오세종" userId="730af7b6-ff05-47d1-891e-d0df27f30cd9" providerId="ADAL" clId="{BEFA5800-A9B1-425F-BA41-99617F16C442}" dt="2023-03-02T11:54:46.985" v="4718" actId="1038"/>
          <ac:spMkLst>
            <pc:docMk/>
            <pc:sldMk cId="2428983316" sldId="372"/>
            <ac:spMk id="12" creationId="{65E8678D-43C2-403E-B6F2-6C9107390108}"/>
          </ac:spMkLst>
        </pc:spChg>
        <pc:spChg chg="add mod">
          <ac:chgData name=" 오세종" userId="730af7b6-ff05-47d1-891e-d0df27f30cd9" providerId="ADAL" clId="{BEFA5800-A9B1-425F-BA41-99617F16C442}" dt="2023-03-02T11:54:46.985" v="4718" actId="1038"/>
          <ac:spMkLst>
            <pc:docMk/>
            <pc:sldMk cId="2428983316" sldId="372"/>
            <ac:spMk id="13" creationId="{264D5E3D-9A34-45B1-9B72-0B25121BE05D}"/>
          </ac:spMkLst>
        </pc:spChg>
        <pc:spChg chg="add mod">
          <ac:chgData name=" 오세종" userId="730af7b6-ff05-47d1-891e-d0df27f30cd9" providerId="ADAL" clId="{BEFA5800-A9B1-425F-BA41-99617F16C442}" dt="2023-03-02T11:54:46.985" v="4718" actId="1038"/>
          <ac:spMkLst>
            <pc:docMk/>
            <pc:sldMk cId="2428983316" sldId="372"/>
            <ac:spMk id="15" creationId="{0FAB0B1D-872B-4B76-84D3-871053E486AE}"/>
          </ac:spMkLst>
        </pc:spChg>
        <pc:spChg chg="add mod">
          <ac:chgData name=" 오세종" userId="730af7b6-ff05-47d1-891e-d0df27f30cd9" providerId="ADAL" clId="{BEFA5800-A9B1-425F-BA41-99617F16C442}" dt="2023-03-02T11:54:46.985" v="4718" actId="1038"/>
          <ac:spMkLst>
            <pc:docMk/>
            <pc:sldMk cId="2428983316" sldId="372"/>
            <ac:spMk id="17" creationId="{184A530D-86AF-4A6D-8848-3F375A0AFCB6}"/>
          </ac:spMkLst>
        </pc:spChg>
        <pc:cxnChg chg="add del">
          <ac:chgData name=" 오세종" userId="730af7b6-ff05-47d1-891e-d0df27f30cd9" providerId="ADAL" clId="{BEFA5800-A9B1-425F-BA41-99617F16C442}" dt="2023-03-02T11:54:41.157" v="4671"/>
          <ac:cxnSpMkLst>
            <pc:docMk/>
            <pc:sldMk cId="2428983316" sldId="372"/>
            <ac:cxnSpMk id="7" creationId="{86932367-80FF-4696-8FAE-CBCB28BD0C08}"/>
          </ac:cxnSpMkLst>
        </pc:cxnChg>
        <pc:cxnChg chg="add del">
          <ac:chgData name=" 오세종" userId="730af7b6-ff05-47d1-891e-d0df27f30cd9" providerId="ADAL" clId="{BEFA5800-A9B1-425F-BA41-99617F16C442}" dt="2023-03-02T11:54:41.157" v="4671"/>
          <ac:cxnSpMkLst>
            <pc:docMk/>
            <pc:sldMk cId="2428983316" sldId="372"/>
            <ac:cxnSpMk id="9" creationId="{B2B2E022-73F6-4006-B0B8-27A2271E2546}"/>
          </ac:cxnSpMkLst>
        </pc:cxnChg>
        <pc:cxnChg chg="add mod">
          <ac:chgData name=" 오세종" userId="730af7b6-ff05-47d1-891e-d0df27f30cd9" providerId="ADAL" clId="{BEFA5800-A9B1-425F-BA41-99617F16C442}" dt="2023-03-02T11:54:46.985" v="4718" actId="1038"/>
          <ac:cxnSpMkLst>
            <pc:docMk/>
            <pc:sldMk cId="2428983316" sldId="372"/>
            <ac:cxnSpMk id="14" creationId="{E1D368DD-C2C4-4633-9564-4DD6801027C0}"/>
          </ac:cxnSpMkLst>
        </pc:cxnChg>
        <pc:cxnChg chg="add mod">
          <ac:chgData name=" 오세종" userId="730af7b6-ff05-47d1-891e-d0df27f30cd9" providerId="ADAL" clId="{BEFA5800-A9B1-425F-BA41-99617F16C442}" dt="2023-03-02T11:54:46.985" v="4718" actId="1038"/>
          <ac:cxnSpMkLst>
            <pc:docMk/>
            <pc:sldMk cId="2428983316" sldId="372"/>
            <ac:cxnSpMk id="16" creationId="{0495F749-6A30-47B6-8DAF-B5EFBD079BD5}"/>
          </ac:cxnSpMkLst>
        </pc:cxnChg>
      </pc:sldChg>
      <pc:sldChg chg="del">
        <pc:chgData name=" 오세종" userId="730af7b6-ff05-47d1-891e-d0df27f30cd9" providerId="ADAL" clId="{BEFA5800-A9B1-425F-BA41-99617F16C442}" dt="2023-03-01T03:35:20.256" v="64" actId="2696"/>
        <pc:sldMkLst>
          <pc:docMk/>
          <pc:sldMk cId="807059291" sldId="373"/>
        </pc:sldMkLst>
      </pc:sldChg>
      <pc:sldChg chg="addSp delSp modSp add">
        <pc:chgData name=" 오세종" userId="730af7b6-ff05-47d1-891e-d0df27f30cd9" providerId="ADAL" clId="{BEFA5800-A9B1-425F-BA41-99617F16C442}" dt="2023-03-02T11:56:56.540" v="4807" actId="1038"/>
        <pc:sldMkLst>
          <pc:docMk/>
          <pc:sldMk cId="3021823792" sldId="373"/>
        </pc:sldMkLst>
        <pc:spChg chg="mod">
          <ac:chgData name=" 오세종" userId="730af7b6-ff05-47d1-891e-d0df27f30cd9" providerId="ADAL" clId="{BEFA5800-A9B1-425F-BA41-99617F16C442}" dt="2023-03-02T11:56:36.578" v="4787"/>
          <ac:spMkLst>
            <pc:docMk/>
            <pc:sldMk cId="3021823792" sldId="373"/>
            <ac:spMk id="3" creationId="{33F694C2-0313-4E0B-BE3E-65F9873A6975}"/>
          </ac:spMkLst>
        </pc:spChg>
        <pc:spChg chg="add del">
          <ac:chgData name=" 오세종" userId="730af7b6-ff05-47d1-891e-d0df27f30cd9" providerId="ADAL" clId="{BEFA5800-A9B1-425F-BA41-99617F16C442}" dt="2023-03-02T11:56:51.291" v="4789"/>
          <ac:spMkLst>
            <pc:docMk/>
            <pc:sldMk cId="3021823792" sldId="373"/>
            <ac:spMk id="4" creationId="{78FC5729-9FBE-45CE-8762-442373B66901}"/>
          </ac:spMkLst>
        </pc:spChg>
        <pc:spChg chg="add del">
          <ac:chgData name=" 오세종" userId="730af7b6-ff05-47d1-891e-d0df27f30cd9" providerId="ADAL" clId="{BEFA5800-A9B1-425F-BA41-99617F16C442}" dt="2023-03-02T11:56:51.291" v="4789"/>
          <ac:spMkLst>
            <pc:docMk/>
            <pc:sldMk cId="3021823792" sldId="373"/>
            <ac:spMk id="5" creationId="{EABCEFAD-7B8B-4D91-8C3E-7CBF62E4BEF7}"/>
          </ac:spMkLst>
        </pc:spChg>
        <pc:spChg chg="add del">
          <ac:chgData name=" 오세종" userId="730af7b6-ff05-47d1-891e-d0df27f30cd9" providerId="ADAL" clId="{BEFA5800-A9B1-425F-BA41-99617F16C442}" dt="2023-03-02T11:56:51.291" v="4789"/>
          <ac:spMkLst>
            <pc:docMk/>
            <pc:sldMk cId="3021823792" sldId="373"/>
            <ac:spMk id="6" creationId="{8ACA88B1-FBC9-4E82-BEEE-C63B7656E14A}"/>
          </ac:spMkLst>
        </pc:spChg>
        <pc:spChg chg="add del">
          <ac:chgData name=" 오세종" userId="730af7b6-ff05-47d1-891e-d0df27f30cd9" providerId="ADAL" clId="{BEFA5800-A9B1-425F-BA41-99617F16C442}" dt="2023-03-02T11:56:51.291" v="4789"/>
          <ac:spMkLst>
            <pc:docMk/>
            <pc:sldMk cId="3021823792" sldId="373"/>
            <ac:spMk id="7" creationId="{ABFC1CA9-4D12-4696-9D38-D1B793582B59}"/>
          </ac:spMkLst>
        </pc:spChg>
        <pc:spChg chg="add del">
          <ac:chgData name=" 오세종" userId="730af7b6-ff05-47d1-891e-d0df27f30cd9" providerId="ADAL" clId="{BEFA5800-A9B1-425F-BA41-99617F16C442}" dt="2023-03-02T11:56:51.291" v="4789"/>
          <ac:spMkLst>
            <pc:docMk/>
            <pc:sldMk cId="3021823792" sldId="373"/>
            <ac:spMk id="8" creationId="{BE2C2478-72EF-43CE-883F-C587C281F439}"/>
          </ac:spMkLst>
        </pc:spChg>
        <pc:spChg chg="add del">
          <ac:chgData name=" 오세종" userId="730af7b6-ff05-47d1-891e-d0df27f30cd9" providerId="ADAL" clId="{BEFA5800-A9B1-425F-BA41-99617F16C442}" dt="2023-03-02T11:56:51.291" v="4789"/>
          <ac:spMkLst>
            <pc:docMk/>
            <pc:sldMk cId="3021823792" sldId="373"/>
            <ac:spMk id="9" creationId="{35A7AD11-E1EF-4EC1-BE5F-EFFFA8008205}"/>
          </ac:spMkLst>
        </pc:spChg>
        <pc:spChg chg="add mod">
          <ac:chgData name=" 오세종" userId="730af7b6-ff05-47d1-891e-d0df27f30cd9" providerId="ADAL" clId="{BEFA5800-A9B1-425F-BA41-99617F16C442}" dt="2023-03-02T11:56:56.540" v="4807" actId="1038"/>
          <ac:spMkLst>
            <pc:docMk/>
            <pc:sldMk cId="3021823792" sldId="373"/>
            <ac:spMk id="12" creationId="{46C12064-8CF9-4C64-96A2-86C21223D274}"/>
          </ac:spMkLst>
        </pc:spChg>
        <pc:spChg chg="add mod">
          <ac:chgData name=" 오세종" userId="730af7b6-ff05-47d1-891e-d0df27f30cd9" providerId="ADAL" clId="{BEFA5800-A9B1-425F-BA41-99617F16C442}" dt="2023-03-02T11:56:56.540" v="4807" actId="1038"/>
          <ac:spMkLst>
            <pc:docMk/>
            <pc:sldMk cId="3021823792" sldId="373"/>
            <ac:spMk id="13" creationId="{39E7E12C-E82E-4379-998D-8A657D6D41FF}"/>
          </ac:spMkLst>
        </pc:spChg>
        <pc:spChg chg="add mod">
          <ac:chgData name=" 오세종" userId="730af7b6-ff05-47d1-891e-d0df27f30cd9" providerId="ADAL" clId="{BEFA5800-A9B1-425F-BA41-99617F16C442}" dt="2023-03-02T11:56:56.540" v="4807" actId="1038"/>
          <ac:spMkLst>
            <pc:docMk/>
            <pc:sldMk cId="3021823792" sldId="373"/>
            <ac:spMk id="14" creationId="{99A383E8-7657-4446-8CD1-C2AA009105E7}"/>
          </ac:spMkLst>
        </pc:spChg>
        <pc:spChg chg="add mod">
          <ac:chgData name=" 오세종" userId="730af7b6-ff05-47d1-891e-d0df27f30cd9" providerId="ADAL" clId="{BEFA5800-A9B1-425F-BA41-99617F16C442}" dt="2023-03-02T11:56:56.540" v="4807" actId="1038"/>
          <ac:spMkLst>
            <pc:docMk/>
            <pc:sldMk cId="3021823792" sldId="373"/>
            <ac:spMk id="15" creationId="{8BDFC08F-6F09-4E94-8235-C77CDE403B57}"/>
          </ac:spMkLst>
        </pc:spChg>
        <pc:spChg chg="add mod">
          <ac:chgData name=" 오세종" userId="730af7b6-ff05-47d1-891e-d0df27f30cd9" providerId="ADAL" clId="{BEFA5800-A9B1-425F-BA41-99617F16C442}" dt="2023-03-02T11:56:56.540" v="4807" actId="1038"/>
          <ac:spMkLst>
            <pc:docMk/>
            <pc:sldMk cId="3021823792" sldId="373"/>
            <ac:spMk id="16" creationId="{DD17C311-9FE5-4160-A8B0-09C1DE79B559}"/>
          </ac:spMkLst>
        </pc:spChg>
        <pc:spChg chg="add mod">
          <ac:chgData name=" 오세종" userId="730af7b6-ff05-47d1-891e-d0df27f30cd9" providerId="ADAL" clId="{BEFA5800-A9B1-425F-BA41-99617F16C442}" dt="2023-03-02T11:56:56.540" v="4807" actId="1038"/>
          <ac:spMkLst>
            <pc:docMk/>
            <pc:sldMk cId="3021823792" sldId="373"/>
            <ac:spMk id="17" creationId="{7651E498-83CB-4A12-83AE-A98122A62D63}"/>
          </ac:spMkLst>
        </pc:spChg>
        <pc:picChg chg="add del">
          <ac:chgData name=" 오세종" userId="730af7b6-ff05-47d1-891e-d0df27f30cd9" providerId="ADAL" clId="{BEFA5800-A9B1-425F-BA41-99617F16C442}" dt="2023-03-02T11:56:51.291" v="4789"/>
          <ac:picMkLst>
            <pc:docMk/>
            <pc:sldMk cId="3021823792" sldId="373"/>
            <ac:picMk id="10" creationId="{45896D52-F02D-441C-A3E9-3F6AA2D7B134}"/>
          </ac:picMkLst>
        </pc:picChg>
        <pc:picChg chg="add del">
          <ac:chgData name=" 오세종" userId="730af7b6-ff05-47d1-891e-d0df27f30cd9" providerId="ADAL" clId="{BEFA5800-A9B1-425F-BA41-99617F16C442}" dt="2023-03-02T11:56:51.291" v="4789"/>
          <ac:picMkLst>
            <pc:docMk/>
            <pc:sldMk cId="3021823792" sldId="373"/>
            <ac:picMk id="11" creationId="{2271053E-9B2E-4EE9-B05D-F582CC18C99D}"/>
          </ac:picMkLst>
        </pc:picChg>
        <pc:picChg chg="add mod">
          <ac:chgData name=" 오세종" userId="730af7b6-ff05-47d1-891e-d0df27f30cd9" providerId="ADAL" clId="{BEFA5800-A9B1-425F-BA41-99617F16C442}" dt="2023-03-02T11:56:56.540" v="4807" actId="1038"/>
          <ac:picMkLst>
            <pc:docMk/>
            <pc:sldMk cId="3021823792" sldId="373"/>
            <ac:picMk id="18" creationId="{5A935CD1-1794-4CD7-9645-704F4AE41B47}"/>
          </ac:picMkLst>
        </pc:picChg>
        <pc:picChg chg="add mod">
          <ac:chgData name=" 오세종" userId="730af7b6-ff05-47d1-891e-d0df27f30cd9" providerId="ADAL" clId="{BEFA5800-A9B1-425F-BA41-99617F16C442}" dt="2023-03-02T11:56:56.540" v="4807" actId="1038"/>
          <ac:picMkLst>
            <pc:docMk/>
            <pc:sldMk cId="3021823792" sldId="373"/>
            <ac:picMk id="19" creationId="{87B2F6FE-A55D-4239-B740-535FF3B3CC0C}"/>
          </ac:picMkLst>
        </pc:picChg>
      </pc:sldChg>
      <pc:sldChg chg="del">
        <pc:chgData name=" 오세종" userId="730af7b6-ff05-47d1-891e-d0df27f30cd9" providerId="ADAL" clId="{BEFA5800-A9B1-425F-BA41-99617F16C442}" dt="2023-03-01T03:35:20.263" v="65" actId="2696"/>
        <pc:sldMkLst>
          <pc:docMk/>
          <pc:sldMk cId="741630786" sldId="374"/>
        </pc:sldMkLst>
      </pc:sldChg>
      <pc:sldChg chg="addSp delSp modSp add">
        <pc:chgData name=" 오세종" userId="730af7b6-ff05-47d1-891e-d0df27f30cd9" providerId="ADAL" clId="{BEFA5800-A9B1-425F-BA41-99617F16C442}" dt="2023-03-02T12:02:02.719" v="4913" actId="1076"/>
        <pc:sldMkLst>
          <pc:docMk/>
          <pc:sldMk cId="951893460" sldId="374"/>
        </pc:sldMkLst>
        <pc:spChg chg="mod">
          <ac:chgData name=" 오세종" userId="730af7b6-ff05-47d1-891e-d0df27f30cd9" providerId="ADAL" clId="{BEFA5800-A9B1-425F-BA41-99617F16C442}" dt="2023-03-02T12:01:02.985" v="4889"/>
          <ac:spMkLst>
            <pc:docMk/>
            <pc:sldMk cId="951893460" sldId="374"/>
            <ac:spMk id="3" creationId="{33F694C2-0313-4E0B-BE3E-65F9873A6975}"/>
          </ac:spMkLst>
        </pc:spChg>
        <pc:spChg chg="add mod">
          <ac:chgData name=" 오세종" userId="730af7b6-ff05-47d1-891e-d0df27f30cd9" providerId="ADAL" clId="{BEFA5800-A9B1-425F-BA41-99617F16C442}" dt="2023-03-02T11:58:36.787" v="4819" actId="1076"/>
          <ac:spMkLst>
            <pc:docMk/>
            <pc:sldMk cId="951893460" sldId="374"/>
            <ac:spMk id="4" creationId="{FA9E168D-DBCA-48D2-88F0-BD4132A5E6AE}"/>
          </ac:spMkLst>
        </pc:spChg>
        <pc:spChg chg="add mod">
          <ac:chgData name=" 오세종" userId="730af7b6-ff05-47d1-891e-d0df27f30cd9" providerId="ADAL" clId="{BEFA5800-A9B1-425F-BA41-99617F16C442}" dt="2023-03-02T12:00:40.208" v="4862" actId="1035"/>
          <ac:spMkLst>
            <pc:docMk/>
            <pc:sldMk cId="951893460" sldId="374"/>
            <ac:spMk id="5" creationId="{E75AC58E-970A-4536-989D-61DF7FD6726C}"/>
          </ac:spMkLst>
        </pc:spChg>
        <pc:spChg chg="add del">
          <ac:chgData name=" 오세종" userId="730af7b6-ff05-47d1-891e-d0df27f30cd9" providerId="ADAL" clId="{BEFA5800-A9B1-425F-BA41-99617F16C442}" dt="2023-03-02T12:01:13.316" v="4891" actId="478"/>
          <ac:spMkLst>
            <pc:docMk/>
            <pc:sldMk cId="951893460" sldId="374"/>
            <ac:spMk id="7" creationId="{40C0801D-7DC5-4E54-A193-AA17EF115000}"/>
          </ac:spMkLst>
        </pc:spChg>
        <pc:graphicFrameChg chg="add mod modGraphic">
          <ac:chgData name=" 오세종" userId="730af7b6-ff05-47d1-891e-d0df27f30cd9" providerId="ADAL" clId="{BEFA5800-A9B1-425F-BA41-99617F16C442}" dt="2023-03-02T12:01:49.066" v="4911" actId="113"/>
          <ac:graphicFrameMkLst>
            <pc:docMk/>
            <pc:sldMk cId="951893460" sldId="374"/>
            <ac:graphicFrameMk id="6" creationId="{2830BE29-C77E-4AF8-8AAC-C13D14BBB83F}"/>
          </ac:graphicFrameMkLst>
        </pc:graphicFrameChg>
        <pc:picChg chg="add mod">
          <ac:chgData name=" 오세종" userId="730af7b6-ff05-47d1-891e-d0df27f30cd9" providerId="ADAL" clId="{BEFA5800-A9B1-425F-BA41-99617F16C442}" dt="2023-03-02T12:02:02.719" v="4913" actId="1076"/>
          <ac:picMkLst>
            <pc:docMk/>
            <pc:sldMk cId="951893460" sldId="374"/>
            <ac:picMk id="8" creationId="{FB57988D-3EED-449F-A28B-8BD9231F476E}"/>
          </ac:picMkLst>
        </pc:picChg>
      </pc:sldChg>
      <pc:sldChg chg="del">
        <pc:chgData name=" 오세종" userId="730af7b6-ff05-47d1-891e-d0df27f30cd9" providerId="ADAL" clId="{BEFA5800-A9B1-425F-BA41-99617F16C442}" dt="2023-03-01T03:35:20.271" v="66" actId="2696"/>
        <pc:sldMkLst>
          <pc:docMk/>
          <pc:sldMk cId="1435018452" sldId="375"/>
        </pc:sldMkLst>
      </pc:sldChg>
      <pc:sldChg chg="addSp delSp modSp add">
        <pc:chgData name=" 오세종" userId="730af7b6-ff05-47d1-891e-d0df27f30cd9" providerId="ADAL" clId="{BEFA5800-A9B1-425F-BA41-99617F16C442}" dt="2023-03-02T12:06:11.704" v="5286" actId="1076"/>
        <pc:sldMkLst>
          <pc:docMk/>
          <pc:sldMk cId="2112438874" sldId="375"/>
        </pc:sldMkLst>
        <pc:spChg chg="add del">
          <ac:chgData name=" 오세종" userId="730af7b6-ff05-47d1-891e-d0df27f30cd9" providerId="ADAL" clId="{BEFA5800-A9B1-425F-BA41-99617F16C442}" dt="2023-03-02T12:02:20.172" v="4915"/>
          <ac:spMkLst>
            <pc:docMk/>
            <pc:sldMk cId="2112438874" sldId="375"/>
            <ac:spMk id="4" creationId="{08B87034-CE22-4549-A549-93D54192F1B6}"/>
          </ac:spMkLst>
        </pc:spChg>
        <pc:spChg chg="add del">
          <ac:chgData name=" 오세종" userId="730af7b6-ff05-47d1-891e-d0df27f30cd9" providerId="ADAL" clId="{BEFA5800-A9B1-425F-BA41-99617F16C442}" dt="2023-03-02T12:02:20.172" v="4915"/>
          <ac:spMkLst>
            <pc:docMk/>
            <pc:sldMk cId="2112438874" sldId="375"/>
            <ac:spMk id="5" creationId="{2179D52D-313E-46C6-8B4D-37793A7AEF8D}"/>
          </ac:spMkLst>
        </pc:spChg>
        <pc:spChg chg="add del">
          <ac:chgData name=" 오세종" userId="730af7b6-ff05-47d1-891e-d0df27f30cd9" providerId="ADAL" clId="{BEFA5800-A9B1-425F-BA41-99617F16C442}" dt="2023-03-02T12:02:20.172" v="4915"/>
          <ac:spMkLst>
            <pc:docMk/>
            <pc:sldMk cId="2112438874" sldId="375"/>
            <ac:spMk id="6" creationId="{055EF331-A615-42CD-8239-F8405CB11169}"/>
          </ac:spMkLst>
        </pc:spChg>
        <pc:spChg chg="add del">
          <ac:chgData name=" 오세종" userId="730af7b6-ff05-47d1-891e-d0df27f30cd9" providerId="ADAL" clId="{BEFA5800-A9B1-425F-BA41-99617F16C442}" dt="2023-03-02T12:02:20.172" v="4915"/>
          <ac:spMkLst>
            <pc:docMk/>
            <pc:sldMk cId="2112438874" sldId="375"/>
            <ac:spMk id="8" creationId="{51D4ACD7-EB25-4AAD-A767-E36B0034EBB5}"/>
          </ac:spMkLst>
        </pc:spChg>
        <pc:spChg chg="add del">
          <ac:chgData name=" 오세종" userId="730af7b6-ff05-47d1-891e-d0df27f30cd9" providerId="ADAL" clId="{BEFA5800-A9B1-425F-BA41-99617F16C442}" dt="2023-03-02T12:02:20.172" v="4915"/>
          <ac:spMkLst>
            <pc:docMk/>
            <pc:sldMk cId="2112438874" sldId="375"/>
            <ac:spMk id="9" creationId="{91A5E353-334A-44CB-864A-A24C7D5BF9FF}"/>
          </ac:spMkLst>
        </pc:spChg>
        <pc:spChg chg="add del">
          <ac:chgData name=" 오세종" userId="730af7b6-ff05-47d1-891e-d0df27f30cd9" providerId="ADAL" clId="{BEFA5800-A9B1-425F-BA41-99617F16C442}" dt="2023-03-02T12:02:20.172" v="4915"/>
          <ac:spMkLst>
            <pc:docMk/>
            <pc:sldMk cId="2112438874" sldId="375"/>
            <ac:spMk id="10" creationId="{B99E55B3-8641-44F6-B0AB-251BD877A465}"/>
          </ac:spMkLst>
        </pc:spChg>
        <pc:spChg chg="add mod">
          <ac:chgData name=" 오세종" userId="730af7b6-ff05-47d1-891e-d0df27f30cd9" providerId="ADAL" clId="{BEFA5800-A9B1-425F-BA41-99617F16C442}" dt="2023-03-02T12:04:32.347" v="5189" actId="1038"/>
          <ac:spMkLst>
            <pc:docMk/>
            <pc:sldMk cId="2112438874" sldId="375"/>
            <ac:spMk id="11" creationId="{35CB7192-BD29-4D64-B8C7-769607F4377B}"/>
          </ac:spMkLst>
        </pc:spChg>
        <pc:spChg chg="add mod">
          <ac:chgData name=" 오세종" userId="730af7b6-ff05-47d1-891e-d0df27f30cd9" providerId="ADAL" clId="{BEFA5800-A9B1-425F-BA41-99617F16C442}" dt="2023-03-02T12:04:32.347" v="5189" actId="1038"/>
          <ac:spMkLst>
            <pc:docMk/>
            <pc:sldMk cId="2112438874" sldId="375"/>
            <ac:spMk id="12" creationId="{177A8FCD-5121-46A1-A274-2E7A15BFB3BA}"/>
          </ac:spMkLst>
        </pc:spChg>
        <pc:spChg chg="add mod">
          <ac:chgData name=" 오세종" userId="730af7b6-ff05-47d1-891e-d0df27f30cd9" providerId="ADAL" clId="{BEFA5800-A9B1-425F-BA41-99617F16C442}" dt="2023-03-02T12:04:32.347" v="5189" actId="1038"/>
          <ac:spMkLst>
            <pc:docMk/>
            <pc:sldMk cId="2112438874" sldId="375"/>
            <ac:spMk id="13" creationId="{88B2381B-4486-4DF4-B017-128ABDFC8F31}"/>
          </ac:spMkLst>
        </pc:spChg>
        <pc:spChg chg="add mod">
          <ac:chgData name=" 오세종" userId="730af7b6-ff05-47d1-891e-d0df27f30cd9" providerId="ADAL" clId="{BEFA5800-A9B1-425F-BA41-99617F16C442}" dt="2023-03-02T12:04:32.347" v="5189" actId="1038"/>
          <ac:spMkLst>
            <pc:docMk/>
            <pc:sldMk cId="2112438874" sldId="375"/>
            <ac:spMk id="15" creationId="{099B8380-4FB0-49D7-B8E6-137114115D0D}"/>
          </ac:spMkLst>
        </pc:spChg>
        <pc:spChg chg="add mod">
          <ac:chgData name=" 오세종" userId="730af7b6-ff05-47d1-891e-d0df27f30cd9" providerId="ADAL" clId="{BEFA5800-A9B1-425F-BA41-99617F16C442}" dt="2023-03-02T12:04:32.347" v="5189" actId="1038"/>
          <ac:spMkLst>
            <pc:docMk/>
            <pc:sldMk cId="2112438874" sldId="375"/>
            <ac:spMk id="16" creationId="{589AF17D-6704-46FD-9487-54C9E083AC4F}"/>
          </ac:spMkLst>
        </pc:spChg>
        <pc:spChg chg="add mod">
          <ac:chgData name=" 오세종" userId="730af7b6-ff05-47d1-891e-d0df27f30cd9" providerId="ADAL" clId="{BEFA5800-A9B1-425F-BA41-99617F16C442}" dt="2023-03-02T12:04:32.347" v="5189" actId="1038"/>
          <ac:spMkLst>
            <pc:docMk/>
            <pc:sldMk cId="2112438874" sldId="375"/>
            <ac:spMk id="17" creationId="{7CC764F8-BDEB-4386-8B9E-71FE42E8A694}"/>
          </ac:spMkLst>
        </pc:spChg>
        <pc:spChg chg="add mod">
          <ac:chgData name=" 오세종" userId="730af7b6-ff05-47d1-891e-d0df27f30cd9" providerId="ADAL" clId="{BEFA5800-A9B1-425F-BA41-99617F16C442}" dt="2023-03-02T12:04:32.347" v="5189" actId="1038"/>
          <ac:spMkLst>
            <pc:docMk/>
            <pc:sldMk cId="2112438874" sldId="375"/>
            <ac:spMk id="18" creationId="{B319176E-3EB7-4947-8F89-9AA7CFD655DD}"/>
          </ac:spMkLst>
        </pc:spChg>
        <pc:spChg chg="add mod">
          <ac:chgData name=" 오세종" userId="730af7b6-ff05-47d1-891e-d0df27f30cd9" providerId="ADAL" clId="{BEFA5800-A9B1-425F-BA41-99617F16C442}" dt="2023-03-02T12:04:32.347" v="5189" actId="1038"/>
          <ac:spMkLst>
            <pc:docMk/>
            <pc:sldMk cId="2112438874" sldId="375"/>
            <ac:spMk id="21" creationId="{C480999A-DA38-4AB2-9153-1030A25D489E}"/>
          </ac:spMkLst>
        </pc:spChg>
        <pc:spChg chg="add mod">
          <ac:chgData name=" 오세종" userId="730af7b6-ff05-47d1-891e-d0df27f30cd9" providerId="ADAL" clId="{BEFA5800-A9B1-425F-BA41-99617F16C442}" dt="2023-03-02T12:04:56.353" v="5223" actId="1036"/>
          <ac:spMkLst>
            <pc:docMk/>
            <pc:sldMk cId="2112438874" sldId="375"/>
            <ac:spMk id="22" creationId="{4143E3AD-0DA3-40C0-BC21-CCBEE58C6FF9}"/>
          </ac:spMkLst>
        </pc:spChg>
        <pc:spChg chg="add mod">
          <ac:chgData name=" 오세종" userId="730af7b6-ff05-47d1-891e-d0df27f30cd9" providerId="ADAL" clId="{BEFA5800-A9B1-425F-BA41-99617F16C442}" dt="2023-03-02T12:06:11.704" v="5286" actId="1076"/>
          <ac:spMkLst>
            <pc:docMk/>
            <pc:sldMk cId="2112438874" sldId="375"/>
            <ac:spMk id="24" creationId="{96A74EA8-7D23-4798-A096-2B4971369BFE}"/>
          </ac:spMkLst>
        </pc:spChg>
        <pc:picChg chg="add mod">
          <ac:chgData name=" 오세종" userId="730af7b6-ff05-47d1-891e-d0df27f30cd9" providerId="ADAL" clId="{BEFA5800-A9B1-425F-BA41-99617F16C442}" dt="2023-03-02T12:05:11.810" v="5277" actId="1037"/>
          <ac:picMkLst>
            <pc:docMk/>
            <pc:sldMk cId="2112438874" sldId="375"/>
            <ac:picMk id="23" creationId="{74B16302-7E3D-4834-8438-69371B7C1B65}"/>
          </ac:picMkLst>
        </pc:picChg>
        <pc:cxnChg chg="add del">
          <ac:chgData name=" 오세종" userId="730af7b6-ff05-47d1-891e-d0df27f30cd9" providerId="ADAL" clId="{BEFA5800-A9B1-425F-BA41-99617F16C442}" dt="2023-03-02T12:02:20.172" v="4915"/>
          <ac:cxnSpMkLst>
            <pc:docMk/>
            <pc:sldMk cId="2112438874" sldId="375"/>
            <ac:cxnSpMk id="7" creationId="{24BABDCB-AABD-4FA5-9AA2-8BD61DB50199}"/>
          </ac:cxnSpMkLst>
        </pc:cxnChg>
        <pc:cxnChg chg="add mod">
          <ac:chgData name=" 오세종" userId="730af7b6-ff05-47d1-891e-d0df27f30cd9" providerId="ADAL" clId="{BEFA5800-A9B1-425F-BA41-99617F16C442}" dt="2023-03-02T12:04:32.347" v="5189" actId="1038"/>
          <ac:cxnSpMkLst>
            <pc:docMk/>
            <pc:sldMk cId="2112438874" sldId="375"/>
            <ac:cxnSpMk id="14" creationId="{0EBF3562-684B-4F17-9446-32C315FBEAFE}"/>
          </ac:cxnSpMkLst>
        </pc:cxnChg>
        <pc:cxnChg chg="add mod">
          <ac:chgData name=" 오세종" userId="730af7b6-ff05-47d1-891e-d0df27f30cd9" providerId="ADAL" clId="{BEFA5800-A9B1-425F-BA41-99617F16C442}" dt="2023-03-02T12:04:32.347" v="5189" actId="1038"/>
          <ac:cxnSpMkLst>
            <pc:docMk/>
            <pc:sldMk cId="2112438874" sldId="375"/>
            <ac:cxnSpMk id="19" creationId="{2795615A-B9F0-4F07-BB96-F9A50ED2E364}"/>
          </ac:cxnSpMkLst>
        </pc:cxnChg>
      </pc:sldChg>
      <pc:sldChg chg="addSp delSp modSp add">
        <pc:chgData name=" 오세종" userId="730af7b6-ff05-47d1-891e-d0df27f30cd9" providerId="ADAL" clId="{BEFA5800-A9B1-425F-BA41-99617F16C442}" dt="2023-03-02T12:08:45.943" v="5373"/>
        <pc:sldMkLst>
          <pc:docMk/>
          <pc:sldMk cId="1639517297" sldId="376"/>
        </pc:sldMkLst>
        <pc:spChg chg="mod">
          <ac:chgData name=" 오세종" userId="730af7b6-ff05-47d1-891e-d0df27f30cd9" providerId="ADAL" clId="{BEFA5800-A9B1-425F-BA41-99617F16C442}" dt="2023-03-02T12:08:34.108" v="5369"/>
          <ac:spMkLst>
            <pc:docMk/>
            <pc:sldMk cId="1639517297" sldId="376"/>
            <ac:spMk id="3" creationId="{33F694C2-0313-4E0B-BE3E-65F9873A6975}"/>
          </ac:spMkLst>
        </pc:spChg>
        <pc:spChg chg="add del">
          <ac:chgData name=" 오세종" userId="730af7b6-ff05-47d1-891e-d0df27f30cd9" providerId="ADAL" clId="{BEFA5800-A9B1-425F-BA41-99617F16C442}" dt="2023-03-02T12:06:38.878" v="5291" actId="478"/>
          <ac:spMkLst>
            <pc:docMk/>
            <pc:sldMk cId="1639517297" sldId="376"/>
            <ac:spMk id="5" creationId="{402E9B93-BFA2-4537-9C68-5E03A3E306AE}"/>
          </ac:spMkLst>
        </pc:spChg>
        <pc:spChg chg="add del mod">
          <ac:chgData name=" 오세종" userId="730af7b6-ff05-47d1-891e-d0df27f30cd9" providerId="ADAL" clId="{BEFA5800-A9B1-425F-BA41-99617F16C442}" dt="2023-03-02T12:07:33.533" v="5335" actId="478"/>
          <ac:spMkLst>
            <pc:docMk/>
            <pc:sldMk cId="1639517297" sldId="376"/>
            <ac:spMk id="8" creationId="{4D56E41F-5EE3-41A3-B236-56A8E15B57EA}"/>
          </ac:spMkLst>
        </pc:spChg>
        <pc:graphicFrameChg chg="add mod modGraphic">
          <ac:chgData name=" 오세종" userId="730af7b6-ff05-47d1-891e-d0df27f30cd9" providerId="ADAL" clId="{BEFA5800-A9B1-425F-BA41-99617F16C442}" dt="2023-03-02T12:08:09.375" v="5354" actId="20577"/>
          <ac:graphicFrameMkLst>
            <pc:docMk/>
            <pc:sldMk cId="1639517297" sldId="376"/>
            <ac:graphicFrameMk id="4" creationId="{AF41F131-853B-4018-9BA5-D79C308DC6F5}"/>
          </ac:graphicFrameMkLst>
        </pc:graphicFrameChg>
        <pc:graphicFrameChg chg="add del mod modGraphic">
          <ac:chgData name=" 오세종" userId="730af7b6-ff05-47d1-891e-d0df27f30cd9" providerId="ADAL" clId="{BEFA5800-A9B1-425F-BA41-99617F16C442}" dt="2023-03-02T12:08:45.943" v="5373"/>
          <ac:graphicFrameMkLst>
            <pc:docMk/>
            <pc:sldMk cId="1639517297" sldId="376"/>
            <ac:graphicFrameMk id="7" creationId="{7954343C-709D-4D93-839E-3EAD7CE9EC3D}"/>
          </ac:graphicFrameMkLst>
        </pc:graphicFrameChg>
        <pc:picChg chg="add mod">
          <ac:chgData name=" 오세종" userId="730af7b6-ff05-47d1-891e-d0df27f30cd9" providerId="ADAL" clId="{BEFA5800-A9B1-425F-BA41-99617F16C442}" dt="2023-03-02T12:07:06.586" v="5297" actId="1076"/>
          <ac:picMkLst>
            <pc:docMk/>
            <pc:sldMk cId="1639517297" sldId="376"/>
            <ac:picMk id="6" creationId="{DAFDF59C-FF9B-419F-956A-82C2B4BCFA04}"/>
          </ac:picMkLst>
        </pc:picChg>
      </pc:sldChg>
      <pc:sldChg chg="addSp modSp add">
        <pc:chgData name=" 오세종" userId="730af7b6-ff05-47d1-891e-d0df27f30cd9" providerId="ADAL" clId="{BEFA5800-A9B1-425F-BA41-99617F16C442}" dt="2023-03-02T12:09:03.261" v="5377" actId="1076"/>
        <pc:sldMkLst>
          <pc:docMk/>
          <pc:sldMk cId="1503850199" sldId="377"/>
        </pc:sldMkLst>
        <pc:spChg chg="mod">
          <ac:chgData name=" 오세종" userId="730af7b6-ff05-47d1-891e-d0df27f30cd9" providerId="ADAL" clId="{BEFA5800-A9B1-425F-BA41-99617F16C442}" dt="2023-03-02T12:08:39.562" v="5372"/>
          <ac:spMkLst>
            <pc:docMk/>
            <pc:sldMk cId="1503850199" sldId="377"/>
            <ac:spMk id="3" creationId="{33F694C2-0313-4E0B-BE3E-65F9873A6975}"/>
          </ac:spMkLst>
        </pc:spChg>
        <pc:graphicFrameChg chg="add mod">
          <ac:chgData name=" 오세종" userId="730af7b6-ff05-47d1-891e-d0df27f30cd9" providerId="ADAL" clId="{BEFA5800-A9B1-425F-BA41-99617F16C442}" dt="2023-03-02T12:08:50.544" v="5375" actId="1076"/>
          <ac:graphicFrameMkLst>
            <pc:docMk/>
            <pc:sldMk cId="1503850199" sldId="377"/>
            <ac:graphicFrameMk id="4" creationId="{9DAA4EE9-F219-4CD8-AA29-C73E2BFB3D61}"/>
          </ac:graphicFrameMkLst>
        </pc:graphicFrameChg>
        <pc:picChg chg="add mod">
          <ac:chgData name=" 오세종" userId="730af7b6-ff05-47d1-891e-d0df27f30cd9" providerId="ADAL" clId="{BEFA5800-A9B1-425F-BA41-99617F16C442}" dt="2023-03-02T12:09:03.261" v="5377" actId="1076"/>
          <ac:picMkLst>
            <pc:docMk/>
            <pc:sldMk cId="1503850199" sldId="377"/>
            <ac:picMk id="5" creationId="{F840E49A-1EFD-4116-B78F-A92D014D357E}"/>
          </ac:picMkLst>
        </pc:picChg>
      </pc:sldChg>
      <pc:sldChg chg="addSp delSp modSp add">
        <pc:chgData name=" 오세종" userId="730af7b6-ff05-47d1-891e-d0df27f30cd9" providerId="ADAL" clId="{BEFA5800-A9B1-425F-BA41-99617F16C442}" dt="2023-03-02T12:11:18.844" v="5445" actId="1076"/>
        <pc:sldMkLst>
          <pc:docMk/>
          <pc:sldMk cId="2751036613" sldId="378"/>
        </pc:sldMkLst>
        <pc:spChg chg="mod">
          <ac:chgData name=" 오세종" userId="730af7b6-ff05-47d1-891e-d0df27f30cd9" providerId="ADAL" clId="{BEFA5800-A9B1-425F-BA41-99617F16C442}" dt="2023-03-02T12:11:18.844" v="5445" actId="1076"/>
          <ac:spMkLst>
            <pc:docMk/>
            <pc:sldMk cId="2751036613" sldId="378"/>
            <ac:spMk id="3" creationId="{33F694C2-0313-4E0B-BE3E-65F9873A6975}"/>
          </ac:spMkLst>
        </pc:spChg>
        <pc:spChg chg="add del">
          <ac:chgData name=" 오세종" userId="730af7b6-ff05-47d1-891e-d0df27f30cd9" providerId="ADAL" clId="{BEFA5800-A9B1-425F-BA41-99617F16C442}" dt="2023-03-02T12:10:37.018" v="5390" actId="478"/>
          <ac:spMkLst>
            <pc:docMk/>
            <pc:sldMk cId="2751036613" sldId="378"/>
            <ac:spMk id="5" creationId="{784EB3E8-9637-483A-8FC2-F585B03DE18E}"/>
          </ac:spMkLst>
        </pc:spChg>
        <pc:graphicFrameChg chg="add mod modGraphic">
          <ac:chgData name=" 오세종" userId="730af7b6-ff05-47d1-891e-d0df27f30cd9" providerId="ADAL" clId="{BEFA5800-A9B1-425F-BA41-99617F16C442}" dt="2023-03-02T12:11:05.329" v="5441" actId="1038"/>
          <ac:graphicFrameMkLst>
            <pc:docMk/>
            <pc:sldMk cId="2751036613" sldId="378"/>
            <ac:graphicFrameMk id="4" creationId="{1C1F2903-24A0-4107-803B-9FE4338FE38A}"/>
          </ac:graphicFrameMkLst>
        </pc:graphicFrameChg>
        <pc:picChg chg="add mod">
          <ac:chgData name=" 오세종" userId="730af7b6-ff05-47d1-891e-d0df27f30cd9" providerId="ADAL" clId="{BEFA5800-A9B1-425F-BA41-99617F16C442}" dt="2023-03-02T12:11:16.527" v="5443" actId="1076"/>
          <ac:picMkLst>
            <pc:docMk/>
            <pc:sldMk cId="2751036613" sldId="378"/>
            <ac:picMk id="6" creationId="{7E54780D-91C9-48B8-B4E1-534EDE97B69E}"/>
          </ac:picMkLst>
        </pc:picChg>
      </pc:sldChg>
      <pc:sldChg chg="addSp delSp modSp add">
        <pc:chgData name=" 오세종" userId="730af7b6-ff05-47d1-891e-d0df27f30cd9" providerId="ADAL" clId="{BEFA5800-A9B1-425F-BA41-99617F16C442}" dt="2023-03-02T12:12:38.296" v="5538" actId="1076"/>
        <pc:sldMkLst>
          <pc:docMk/>
          <pc:sldMk cId="103820291" sldId="379"/>
        </pc:sldMkLst>
        <pc:spChg chg="mod">
          <ac:chgData name=" 오세종" userId="730af7b6-ff05-47d1-891e-d0df27f30cd9" providerId="ADAL" clId="{BEFA5800-A9B1-425F-BA41-99617F16C442}" dt="2023-03-02T12:11:41.421" v="5448"/>
          <ac:spMkLst>
            <pc:docMk/>
            <pc:sldMk cId="103820291" sldId="379"/>
            <ac:spMk id="3" creationId="{33F694C2-0313-4E0B-BE3E-65F9873A6975}"/>
          </ac:spMkLst>
        </pc:spChg>
        <pc:spChg chg="add del">
          <ac:chgData name=" 오세종" userId="730af7b6-ff05-47d1-891e-d0df27f30cd9" providerId="ADAL" clId="{BEFA5800-A9B1-425F-BA41-99617F16C442}" dt="2023-03-02T12:11:52.477" v="5450" actId="478"/>
          <ac:spMkLst>
            <pc:docMk/>
            <pc:sldMk cId="103820291" sldId="379"/>
            <ac:spMk id="5" creationId="{2C9FA900-E4E7-4DF0-BC66-33A3A9DF98FE}"/>
          </ac:spMkLst>
        </pc:spChg>
        <pc:graphicFrameChg chg="add mod modGraphic">
          <ac:chgData name=" 오세종" userId="730af7b6-ff05-47d1-891e-d0df27f30cd9" providerId="ADAL" clId="{BEFA5800-A9B1-425F-BA41-99617F16C442}" dt="2023-03-02T12:12:24.550" v="5536" actId="6549"/>
          <ac:graphicFrameMkLst>
            <pc:docMk/>
            <pc:sldMk cId="103820291" sldId="379"/>
            <ac:graphicFrameMk id="4" creationId="{D1485089-7F1D-4CB7-A56E-746F270947D2}"/>
          </ac:graphicFrameMkLst>
        </pc:graphicFrameChg>
        <pc:picChg chg="add mod">
          <ac:chgData name=" 오세종" userId="730af7b6-ff05-47d1-891e-d0df27f30cd9" providerId="ADAL" clId="{BEFA5800-A9B1-425F-BA41-99617F16C442}" dt="2023-03-02T12:12:38.296" v="5538" actId="1076"/>
          <ac:picMkLst>
            <pc:docMk/>
            <pc:sldMk cId="103820291" sldId="379"/>
            <ac:picMk id="6" creationId="{B2122157-04A1-42BD-85C4-F932941DC76E}"/>
          </ac:picMkLst>
        </pc:picChg>
      </pc:sldChg>
      <pc:sldChg chg="addSp delSp modSp add">
        <pc:chgData name=" 오세종" userId="730af7b6-ff05-47d1-891e-d0df27f30cd9" providerId="ADAL" clId="{BEFA5800-A9B1-425F-BA41-99617F16C442}" dt="2023-03-02T12:16:39.655" v="5610" actId="14100"/>
        <pc:sldMkLst>
          <pc:docMk/>
          <pc:sldMk cId="589770325" sldId="380"/>
        </pc:sldMkLst>
        <pc:spChg chg="mod">
          <ac:chgData name=" 오세종" userId="730af7b6-ff05-47d1-891e-d0df27f30cd9" providerId="ADAL" clId="{BEFA5800-A9B1-425F-BA41-99617F16C442}" dt="2023-03-02T12:13:00.085" v="5540"/>
          <ac:spMkLst>
            <pc:docMk/>
            <pc:sldMk cId="589770325" sldId="380"/>
            <ac:spMk id="2" creationId="{633208B6-4D3D-4B96-9845-13B349F07A83}"/>
          </ac:spMkLst>
        </pc:spChg>
        <pc:spChg chg="mod">
          <ac:chgData name=" 오세종" userId="730af7b6-ff05-47d1-891e-d0df27f30cd9" providerId="ADAL" clId="{BEFA5800-A9B1-425F-BA41-99617F16C442}" dt="2023-03-02T12:14:40.707" v="5564"/>
          <ac:spMkLst>
            <pc:docMk/>
            <pc:sldMk cId="589770325" sldId="380"/>
            <ac:spMk id="3" creationId="{E06C48E0-2712-461F-B3E7-503656419FA7}"/>
          </ac:spMkLst>
        </pc:spChg>
        <pc:spChg chg="add del">
          <ac:chgData name=" 오세종" userId="730af7b6-ff05-47d1-891e-d0df27f30cd9" providerId="ADAL" clId="{BEFA5800-A9B1-425F-BA41-99617F16C442}" dt="2023-03-02T12:14:50.218" v="5566" actId="478"/>
          <ac:spMkLst>
            <pc:docMk/>
            <pc:sldMk cId="589770325" sldId="380"/>
            <ac:spMk id="5" creationId="{380ED642-B50E-40F6-A937-C8C0EAF405E3}"/>
          </ac:spMkLst>
        </pc:spChg>
        <pc:spChg chg="add del mod">
          <ac:chgData name=" 오세종" userId="730af7b6-ff05-47d1-891e-d0df27f30cd9" providerId="ADAL" clId="{BEFA5800-A9B1-425F-BA41-99617F16C442}" dt="2023-03-02T12:16:26.485" v="5607" actId="478"/>
          <ac:spMkLst>
            <pc:docMk/>
            <pc:sldMk cId="589770325" sldId="380"/>
            <ac:spMk id="7" creationId="{5CD77DB5-BD5C-4F85-9A11-A7AD71112AA8}"/>
          </ac:spMkLst>
        </pc:spChg>
        <pc:graphicFrameChg chg="add mod modGraphic">
          <ac:chgData name=" 오세종" userId="730af7b6-ff05-47d1-891e-d0df27f30cd9" providerId="ADAL" clId="{BEFA5800-A9B1-425F-BA41-99617F16C442}" dt="2023-03-02T12:15:31.105" v="5601" actId="207"/>
          <ac:graphicFrameMkLst>
            <pc:docMk/>
            <pc:sldMk cId="589770325" sldId="380"/>
            <ac:graphicFrameMk id="4" creationId="{BDE4C435-F33A-42F5-B455-8C051FB3958B}"/>
          </ac:graphicFrameMkLst>
        </pc:graphicFrameChg>
        <pc:picChg chg="add mod">
          <ac:chgData name=" 오세종" userId="730af7b6-ff05-47d1-891e-d0df27f30cd9" providerId="ADAL" clId="{BEFA5800-A9B1-425F-BA41-99617F16C442}" dt="2023-03-02T12:16:05.072" v="5604" actId="1076"/>
          <ac:picMkLst>
            <pc:docMk/>
            <pc:sldMk cId="589770325" sldId="380"/>
            <ac:picMk id="6" creationId="{82969A66-7BA5-4F8B-AF1F-54CAB528DA98}"/>
          </ac:picMkLst>
        </pc:picChg>
        <pc:picChg chg="add mod">
          <ac:chgData name=" 오세종" userId="730af7b6-ff05-47d1-891e-d0df27f30cd9" providerId="ADAL" clId="{BEFA5800-A9B1-425F-BA41-99617F16C442}" dt="2023-03-02T12:16:39.655" v="5610" actId="14100"/>
          <ac:picMkLst>
            <pc:docMk/>
            <pc:sldMk cId="589770325" sldId="380"/>
            <ac:picMk id="25602" creationId="{C5CBE7B2-C821-4959-80FA-521B8A289C16}"/>
          </ac:picMkLst>
        </pc:picChg>
      </pc:sldChg>
      <pc:sldChg chg="addSp delSp modSp add">
        <pc:chgData name=" 오세종" userId="730af7b6-ff05-47d1-891e-d0df27f30cd9" providerId="ADAL" clId="{BEFA5800-A9B1-425F-BA41-99617F16C442}" dt="2023-03-02T12:18:20.029" v="5660" actId="1076"/>
        <pc:sldMkLst>
          <pc:docMk/>
          <pc:sldMk cId="983890088" sldId="381"/>
        </pc:sldMkLst>
        <pc:spChg chg="mod">
          <ac:chgData name=" 오세종" userId="730af7b6-ff05-47d1-891e-d0df27f30cd9" providerId="ADAL" clId="{BEFA5800-A9B1-425F-BA41-99617F16C442}" dt="2023-03-02T12:17:14.177" v="5613"/>
          <ac:spMkLst>
            <pc:docMk/>
            <pc:sldMk cId="983890088" sldId="381"/>
            <ac:spMk id="3" creationId="{E06C48E0-2712-461F-B3E7-503656419FA7}"/>
          </ac:spMkLst>
        </pc:spChg>
        <pc:spChg chg="add del">
          <ac:chgData name=" 오세종" userId="730af7b6-ff05-47d1-891e-d0df27f30cd9" providerId="ADAL" clId="{BEFA5800-A9B1-425F-BA41-99617F16C442}" dt="2023-03-02T12:17:23.223" v="5615" actId="478"/>
          <ac:spMkLst>
            <pc:docMk/>
            <pc:sldMk cId="983890088" sldId="381"/>
            <ac:spMk id="5" creationId="{9DDD8BC5-F201-4317-ACA4-57381F66F461}"/>
          </ac:spMkLst>
        </pc:spChg>
        <pc:graphicFrameChg chg="add mod modGraphic">
          <ac:chgData name=" 오세종" userId="730af7b6-ff05-47d1-891e-d0df27f30cd9" providerId="ADAL" clId="{BEFA5800-A9B1-425F-BA41-99617F16C442}" dt="2023-03-02T12:18:06.152" v="5658" actId="14100"/>
          <ac:graphicFrameMkLst>
            <pc:docMk/>
            <pc:sldMk cId="983890088" sldId="381"/>
            <ac:graphicFrameMk id="4" creationId="{4A5AB2E5-5B16-4EA4-91E8-E060D3DB801D}"/>
          </ac:graphicFrameMkLst>
        </pc:graphicFrameChg>
        <pc:picChg chg="add mod">
          <ac:chgData name=" 오세종" userId="730af7b6-ff05-47d1-891e-d0df27f30cd9" providerId="ADAL" clId="{BEFA5800-A9B1-425F-BA41-99617F16C442}" dt="2023-03-02T12:18:20.029" v="5660" actId="1076"/>
          <ac:picMkLst>
            <pc:docMk/>
            <pc:sldMk cId="983890088" sldId="381"/>
            <ac:picMk id="6" creationId="{C2704C98-D054-4746-8E33-2C4AAB5264E0}"/>
          </ac:picMkLst>
        </pc:picChg>
      </pc:sldChg>
      <pc:sldChg chg="addSp delSp modSp add">
        <pc:chgData name=" 오세종" userId="730af7b6-ff05-47d1-891e-d0df27f30cd9" providerId="ADAL" clId="{BEFA5800-A9B1-425F-BA41-99617F16C442}" dt="2023-03-02T12:20:58.645" v="5727" actId="1076"/>
        <pc:sldMkLst>
          <pc:docMk/>
          <pc:sldMk cId="1296092259" sldId="382"/>
        </pc:sldMkLst>
        <pc:spChg chg="mod">
          <ac:chgData name=" 오세종" userId="730af7b6-ff05-47d1-891e-d0df27f30cd9" providerId="ADAL" clId="{BEFA5800-A9B1-425F-BA41-99617F16C442}" dt="2023-03-02T12:19:49.235" v="5671"/>
          <ac:spMkLst>
            <pc:docMk/>
            <pc:sldMk cId="1296092259" sldId="382"/>
            <ac:spMk id="3" creationId="{E06C48E0-2712-461F-B3E7-503656419FA7}"/>
          </ac:spMkLst>
        </pc:spChg>
        <pc:spChg chg="add del">
          <ac:chgData name=" 오세종" userId="730af7b6-ff05-47d1-891e-d0df27f30cd9" providerId="ADAL" clId="{BEFA5800-A9B1-425F-BA41-99617F16C442}" dt="2023-03-02T12:20:02.522" v="5673" actId="478"/>
          <ac:spMkLst>
            <pc:docMk/>
            <pc:sldMk cId="1296092259" sldId="382"/>
            <ac:spMk id="5" creationId="{64616685-ED4C-41BF-9904-926FD94856AD}"/>
          </ac:spMkLst>
        </pc:spChg>
        <pc:graphicFrameChg chg="add mod modGraphic">
          <ac:chgData name=" 오세종" userId="730af7b6-ff05-47d1-891e-d0df27f30cd9" providerId="ADAL" clId="{BEFA5800-A9B1-425F-BA41-99617F16C442}" dt="2023-03-02T12:20:47.489" v="5725" actId="14100"/>
          <ac:graphicFrameMkLst>
            <pc:docMk/>
            <pc:sldMk cId="1296092259" sldId="382"/>
            <ac:graphicFrameMk id="4" creationId="{49C4C6B7-C698-4FEA-BDEB-A585C26502CC}"/>
          </ac:graphicFrameMkLst>
        </pc:graphicFrameChg>
        <pc:picChg chg="add mod">
          <ac:chgData name=" 오세종" userId="730af7b6-ff05-47d1-891e-d0df27f30cd9" providerId="ADAL" clId="{BEFA5800-A9B1-425F-BA41-99617F16C442}" dt="2023-03-02T12:20:58.645" v="5727" actId="1076"/>
          <ac:picMkLst>
            <pc:docMk/>
            <pc:sldMk cId="1296092259" sldId="382"/>
            <ac:picMk id="6" creationId="{6BC31C63-56DD-424C-8650-796F5FE7ED02}"/>
          </ac:picMkLst>
        </pc:picChg>
      </pc:sldChg>
      <pc:sldChg chg="addSp delSp modSp add">
        <pc:chgData name=" 오세종" userId="730af7b6-ff05-47d1-891e-d0df27f30cd9" providerId="ADAL" clId="{BEFA5800-A9B1-425F-BA41-99617F16C442}" dt="2023-03-02T12:23:19.728" v="5806" actId="1036"/>
        <pc:sldMkLst>
          <pc:docMk/>
          <pc:sldMk cId="2762641816" sldId="383"/>
        </pc:sldMkLst>
        <pc:spChg chg="mod">
          <ac:chgData name=" 오세종" userId="730af7b6-ff05-47d1-891e-d0df27f30cd9" providerId="ADAL" clId="{BEFA5800-A9B1-425F-BA41-99617F16C442}" dt="2023-03-02T12:21:20.948" v="5730"/>
          <ac:spMkLst>
            <pc:docMk/>
            <pc:sldMk cId="2762641816" sldId="383"/>
            <ac:spMk id="3" creationId="{E06C48E0-2712-461F-B3E7-503656419FA7}"/>
          </ac:spMkLst>
        </pc:spChg>
        <pc:spChg chg="add del">
          <ac:chgData name=" 오세종" userId="730af7b6-ff05-47d1-891e-d0df27f30cd9" providerId="ADAL" clId="{BEFA5800-A9B1-425F-BA41-99617F16C442}" dt="2023-03-02T12:21:28.726" v="5732" actId="478"/>
          <ac:spMkLst>
            <pc:docMk/>
            <pc:sldMk cId="2762641816" sldId="383"/>
            <ac:spMk id="5" creationId="{09FB95E9-2547-4274-8095-96E61DF40F39}"/>
          </ac:spMkLst>
        </pc:spChg>
        <pc:spChg chg="add mod">
          <ac:chgData name=" 오세종" userId="730af7b6-ff05-47d1-891e-d0df27f30cd9" providerId="ADAL" clId="{BEFA5800-A9B1-425F-BA41-99617F16C442}" dt="2023-03-02T12:23:19.728" v="5806" actId="1036"/>
          <ac:spMkLst>
            <pc:docMk/>
            <pc:sldMk cId="2762641816" sldId="383"/>
            <ac:spMk id="7" creationId="{4C866E03-4A31-40B3-AC50-CAD90B295D83}"/>
          </ac:spMkLst>
        </pc:spChg>
        <pc:graphicFrameChg chg="add mod modGraphic">
          <ac:chgData name=" 오세종" userId="730af7b6-ff05-47d1-891e-d0df27f30cd9" providerId="ADAL" clId="{BEFA5800-A9B1-425F-BA41-99617F16C442}" dt="2023-03-02T12:22:00.650" v="5784" actId="14100"/>
          <ac:graphicFrameMkLst>
            <pc:docMk/>
            <pc:sldMk cId="2762641816" sldId="383"/>
            <ac:graphicFrameMk id="4" creationId="{97A6C7CD-5224-4E39-9D02-4BF80DAF052B}"/>
          </ac:graphicFrameMkLst>
        </pc:graphicFrameChg>
        <pc:picChg chg="add mod">
          <ac:chgData name=" 오세종" userId="730af7b6-ff05-47d1-891e-d0df27f30cd9" providerId="ADAL" clId="{BEFA5800-A9B1-425F-BA41-99617F16C442}" dt="2023-03-02T12:22:18.662" v="5787" actId="1076"/>
          <ac:picMkLst>
            <pc:docMk/>
            <pc:sldMk cId="2762641816" sldId="383"/>
            <ac:picMk id="6" creationId="{3812301C-7962-44A5-BB28-0FF00DDE357D}"/>
          </ac:picMkLst>
        </pc:picChg>
        <pc:picChg chg="add mod">
          <ac:chgData name=" 오세종" userId="730af7b6-ff05-47d1-891e-d0df27f30cd9" providerId="ADAL" clId="{BEFA5800-A9B1-425F-BA41-99617F16C442}" dt="2023-03-02T12:23:19.728" v="5806" actId="1036"/>
          <ac:picMkLst>
            <pc:docMk/>
            <pc:sldMk cId="2762641816" sldId="383"/>
            <ac:picMk id="8" creationId="{29704B8A-01AC-469B-B8CF-A26D97276AEC}"/>
          </ac:picMkLst>
        </pc:picChg>
      </pc:sldChg>
      <pc:sldChg chg="modSp add ord">
        <pc:chgData name=" 오세종" userId="730af7b6-ff05-47d1-891e-d0df27f30cd9" providerId="ADAL" clId="{BEFA5800-A9B1-425F-BA41-99617F16C442}" dt="2023-03-02T12:14:30.577" v="5561"/>
        <pc:sldMkLst>
          <pc:docMk/>
          <pc:sldMk cId="2348120247" sldId="384"/>
        </pc:sldMkLst>
        <pc:spChg chg="mod">
          <ac:chgData name=" 오세종" userId="730af7b6-ff05-47d1-891e-d0df27f30cd9" providerId="ADAL" clId="{BEFA5800-A9B1-425F-BA41-99617F16C442}" dt="2023-03-02T12:14:09.826" v="5559" actId="207"/>
          <ac:spMkLst>
            <pc:docMk/>
            <pc:sldMk cId="2348120247" sldId="384"/>
            <ac:spMk id="3" creationId="{E06C48E0-2712-461F-B3E7-503656419FA7}"/>
          </ac:spMkLst>
        </pc:spChg>
      </pc:sldChg>
      <pc:sldChg chg="addSp delSp modSp add">
        <pc:chgData name=" 오세종" userId="730af7b6-ff05-47d1-891e-d0df27f30cd9" providerId="ADAL" clId="{BEFA5800-A9B1-425F-BA41-99617F16C442}" dt="2023-03-02T12:26:09.626" v="5984" actId="1038"/>
        <pc:sldMkLst>
          <pc:docMk/>
          <pc:sldMk cId="1930675941" sldId="385"/>
        </pc:sldMkLst>
        <pc:spChg chg="mod">
          <ac:chgData name=" 오세종" userId="730af7b6-ff05-47d1-891e-d0df27f30cd9" providerId="ADAL" clId="{BEFA5800-A9B1-425F-BA41-99617F16C442}" dt="2023-03-02T12:25:48.758" v="5895" actId="20577"/>
          <ac:spMkLst>
            <pc:docMk/>
            <pc:sldMk cId="1930675941" sldId="385"/>
            <ac:spMk id="3" creationId="{2C723BDD-03FA-4366-9C58-9DEAD13A7005}"/>
          </ac:spMkLst>
        </pc:spChg>
        <pc:spChg chg="add del">
          <ac:chgData name=" 오세종" userId="730af7b6-ff05-47d1-891e-d0df27f30cd9" providerId="ADAL" clId="{BEFA5800-A9B1-425F-BA41-99617F16C442}" dt="2023-03-02T12:26:02.514" v="5897"/>
          <ac:spMkLst>
            <pc:docMk/>
            <pc:sldMk cId="1930675941" sldId="385"/>
            <ac:spMk id="5" creationId="{08716820-7D2B-4553-9762-44D5D52A42A3}"/>
          </ac:spMkLst>
        </pc:spChg>
        <pc:spChg chg="add del">
          <ac:chgData name=" 오세종" userId="730af7b6-ff05-47d1-891e-d0df27f30cd9" providerId="ADAL" clId="{BEFA5800-A9B1-425F-BA41-99617F16C442}" dt="2023-03-02T12:26:02.514" v="5897"/>
          <ac:spMkLst>
            <pc:docMk/>
            <pc:sldMk cId="1930675941" sldId="385"/>
            <ac:spMk id="6" creationId="{8FE9FD30-DC7B-4C75-A0D9-F701276D11AA}"/>
          </ac:spMkLst>
        </pc:spChg>
        <pc:spChg chg="add mod">
          <ac:chgData name=" 오세종" userId="730af7b6-ff05-47d1-891e-d0df27f30cd9" providerId="ADAL" clId="{BEFA5800-A9B1-425F-BA41-99617F16C442}" dt="2023-03-02T12:26:09.626" v="5984" actId="1038"/>
          <ac:spMkLst>
            <pc:docMk/>
            <pc:sldMk cId="1930675941" sldId="385"/>
            <ac:spMk id="9" creationId="{C3E9268A-79F3-48DA-BD97-1437CCA1A562}"/>
          </ac:spMkLst>
        </pc:spChg>
        <pc:spChg chg="add mod">
          <ac:chgData name=" 오세종" userId="730af7b6-ff05-47d1-891e-d0df27f30cd9" providerId="ADAL" clId="{BEFA5800-A9B1-425F-BA41-99617F16C442}" dt="2023-03-02T12:26:09.626" v="5984" actId="1038"/>
          <ac:spMkLst>
            <pc:docMk/>
            <pc:sldMk cId="1930675941" sldId="385"/>
            <ac:spMk id="10" creationId="{E64ED971-8E5C-4425-910F-0D882CB02132}"/>
          </ac:spMkLst>
        </pc:spChg>
        <pc:picChg chg="add del">
          <ac:chgData name=" 오세종" userId="730af7b6-ff05-47d1-891e-d0df27f30cd9" providerId="ADAL" clId="{BEFA5800-A9B1-425F-BA41-99617F16C442}" dt="2023-03-02T12:26:02.514" v="5897"/>
          <ac:picMkLst>
            <pc:docMk/>
            <pc:sldMk cId="1930675941" sldId="385"/>
            <ac:picMk id="4" creationId="{1B3FF634-5583-48EB-86B1-21C1BD4BAA88}"/>
          </ac:picMkLst>
        </pc:picChg>
        <pc:picChg chg="add mod">
          <ac:chgData name=" 오세종" userId="730af7b6-ff05-47d1-891e-d0df27f30cd9" providerId="ADAL" clId="{BEFA5800-A9B1-425F-BA41-99617F16C442}" dt="2023-03-02T12:26:09.626" v="5984" actId="1038"/>
          <ac:picMkLst>
            <pc:docMk/>
            <pc:sldMk cId="1930675941" sldId="385"/>
            <ac:picMk id="8" creationId="{2AF9C811-5291-4709-BA79-13630493EDA9}"/>
          </ac:picMkLst>
        </pc:picChg>
        <pc:cxnChg chg="add del">
          <ac:chgData name=" 오세종" userId="730af7b6-ff05-47d1-891e-d0df27f30cd9" providerId="ADAL" clId="{BEFA5800-A9B1-425F-BA41-99617F16C442}" dt="2023-03-02T12:26:02.514" v="5897"/>
          <ac:cxnSpMkLst>
            <pc:docMk/>
            <pc:sldMk cId="1930675941" sldId="385"/>
            <ac:cxnSpMk id="7" creationId="{0243DAEC-DA41-4560-95F1-AFD7995AE961}"/>
          </ac:cxnSpMkLst>
        </pc:cxnChg>
        <pc:cxnChg chg="add mod">
          <ac:chgData name=" 오세종" userId="730af7b6-ff05-47d1-891e-d0df27f30cd9" providerId="ADAL" clId="{BEFA5800-A9B1-425F-BA41-99617F16C442}" dt="2023-03-02T12:26:09.626" v="5984" actId="1038"/>
          <ac:cxnSpMkLst>
            <pc:docMk/>
            <pc:sldMk cId="1930675941" sldId="385"/>
            <ac:cxnSpMk id="11" creationId="{665118E3-D953-4CAE-AEF0-73F45DA4B983}"/>
          </ac:cxnSpMkLst>
        </pc:cxnChg>
      </pc:sldChg>
      <pc:sldChg chg="addSp delSp modSp add">
        <pc:chgData name=" 오세종" userId="730af7b6-ff05-47d1-891e-d0df27f30cd9" providerId="ADAL" clId="{BEFA5800-A9B1-425F-BA41-99617F16C442}" dt="2023-03-02T12:29:51.335" v="6121" actId="1035"/>
        <pc:sldMkLst>
          <pc:docMk/>
          <pc:sldMk cId="3095988850" sldId="386"/>
        </pc:sldMkLst>
        <pc:spChg chg="mod">
          <ac:chgData name=" 오세종" userId="730af7b6-ff05-47d1-891e-d0df27f30cd9" providerId="ADAL" clId="{BEFA5800-A9B1-425F-BA41-99617F16C442}" dt="2023-03-02T12:26:43.098" v="5988" actId="20577"/>
          <ac:spMkLst>
            <pc:docMk/>
            <pc:sldMk cId="3095988850" sldId="386"/>
            <ac:spMk id="2" creationId="{C7C4F306-CAB2-48D9-9397-F101405D12B7}"/>
          </ac:spMkLst>
        </pc:spChg>
        <pc:spChg chg="mod">
          <ac:chgData name=" 오세종" userId="730af7b6-ff05-47d1-891e-d0df27f30cd9" providerId="ADAL" clId="{BEFA5800-A9B1-425F-BA41-99617F16C442}" dt="2023-03-02T12:28:40.189" v="6099" actId="113"/>
          <ac:spMkLst>
            <pc:docMk/>
            <pc:sldMk cId="3095988850" sldId="386"/>
            <ac:spMk id="3" creationId="{B4BC0BE3-C908-4887-835B-E286538792C6}"/>
          </ac:spMkLst>
        </pc:spChg>
        <pc:spChg chg="add del">
          <ac:chgData name=" 오세종" userId="730af7b6-ff05-47d1-891e-d0df27f30cd9" providerId="ADAL" clId="{BEFA5800-A9B1-425F-BA41-99617F16C442}" dt="2023-03-02T12:28:49.935" v="6101" actId="478"/>
          <ac:spMkLst>
            <pc:docMk/>
            <pc:sldMk cId="3095988850" sldId="386"/>
            <ac:spMk id="5" creationId="{D22FEE19-57D3-4F7D-AAD4-463933B56957}"/>
          </ac:spMkLst>
        </pc:spChg>
        <pc:spChg chg="add mod">
          <ac:chgData name=" 오세종" userId="730af7b6-ff05-47d1-891e-d0df27f30cd9" providerId="ADAL" clId="{BEFA5800-A9B1-425F-BA41-99617F16C442}" dt="2023-03-02T12:29:51.335" v="6121" actId="1035"/>
          <ac:spMkLst>
            <pc:docMk/>
            <pc:sldMk cId="3095988850" sldId="386"/>
            <ac:spMk id="6" creationId="{48844166-8283-4051-8B8A-F230DB8CC3BD}"/>
          </ac:spMkLst>
        </pc:spChg>
        <pc:graphicFrameChg chg="add mod modGraphic">
          <ac:chgData name=" 오세종" userId="730af7b6-ff05-47d1-891e-d0df27f30cd9" providerId="ADAL" clId="{BEFA5800-A9B1-425F-BA41-99617F16C442}" dt="2023-03-02T12:29:14.306" v="6111" actId="207"/>
          <ac:graphicFrameMkLst>
            <pc:docMk/>
            <pc:sldMk cId="3095988850" sldId="386"/>
            <ac:graphicFrameMk id="4" creationId="{983C1580-7F33-455B-B9E3-9F5CD9D15471}"/>
          </ac:graphicFrameMkLst>
        </pc:graphicFrameChg>
      </pc:sldChg>
      <pc:sldChg chg="addSp delSp modSp add">
        <pc:chgData name=" 오세종" userId="730af7b6-ff05-47d1-891e-d0df27f30cd9" providerId="ADAL" clId="{BEFA5800-A9B1-425F-BA41-99617F16C442}" dt="2023-03-02T12:31:52.047" v="6160"/>
        <pc:sldMkLst>
          <pc:docMk/>
          <pc:sldMk cId="2666302915" sldId="387"/>
        </pc:sldMkLst>
        <pc:spChg chg="mod">
          <ac:chgData name=" 오세종" userId="730af7b6-ff05-47d1-891e-d0df27f30cd9" providerId="ADAL" clId="{BEFA5800-A9B1-425F-BA41-99617F16C442}" dt="2023-03-02T12:30:05.107" v="6123"/>
          <ac:spMkLst>
            <pc:docMk/>
            <pc:sldMk cId="2666302915" sldId="387"/>
            <ac:spMk id="2" creationId="{6DDBAA1E-F6A4-4E6F-A56D-BEBBA35DCDD9}"/>
          </ac:spMkLst>
        </pc:spChg>
        <pc:spChg chg="mod">
          <ac:chgData name=" 오세종" userId="730af7b6-ff05-47d1-891e-d0df27f30cd9" providerId="ADAL" clId="{BEFA5800-A9B1-425F-BA41-99617F16C442}" dt="2023-03-02T12:31:52.047" v="6160"/>
          <ac:spMkLst>
            <pc:docMk/>
            <pc:sldMk cId="2666302915" sldId="387"/>
            <ac:spMk id="3" creationId="{E487265E-7286-4E8D-BF1B-597B31D5F8E6}"/>
          </ac:spMkLst>
        </pc:spChg>
        <pc:spChg chg="add del">
          <ac:chgData name=" 오세종" userId="730af7b6-ff05-47d1-891e-d0df27f30cd9" providerId="ADAL" clId="{BEFA5800-A9B1-425F-BA41-99617F16C442}" dt="2023-03-02T12:30:32.707" v="6137" actId="478"/>
          <ac:spMkLst>
            <pc:docMk/>
            <pc:sldMk cId="2666302915" sldId="387"/>
            <ac:spMk id="5" creationId="{7B2DB06F-772F-4A24-933F-E68AD97E332E}"/>
          </ac:spMkLst>
        </pc:spChg>
        <pc:graphicFrameChg chg="add mod modGraphic">
          <ac:chgData name=" 오세종" userId="730af7b6-ff05-47d1-891e-d0df27f30cd9" providerId="ADAL" clId="{BEFA5800-A9B1-425F-BA41-99617F16C442}" dt="2023-03-02T12:30:48.495" v="6141" actId="1076"/>
          <ac:graphicFrameMkLst>
            <pc:docMk/>
            <pc:sldMk cId="2666302915" sldId="387"/>
            <ac:graphicFrameMk id="4" creationId="{8C251EBB-5B26-4F44-9062-9212D80F2A17}"/>
          </ac:graphicFrameMkLst>
        </pc:graphicFrameChg>
      </pc:sldChg>
      <pc:sldChg chg="addSp delSp modSp add">
        <pc:chgData name=" 오세종" userId="730af7b6-ff05-47d1-891e-d0df27f30cd9" providerId="ADAL" clId="{BEFA5800-A9B1-425F-BA41-99617F16C442}" dt="2023-03-02T12:33:05.749" v="6176"/>
        <pc:sldMkLst>
          <pc:docMk/>
          <pc:sldMk cId="121509935" sldId="388"/>
        </pc:sldMkLst>
        <pc:spChg chg="mod">
          <ac:chgData name=" 오세종" userId="730af7b6-ff05-47d1-891e-d0df27f30cd9" providerId="ADAL" clId="{BEFA5800-A9B1-425F-BA41-99617F16C442}" dt="2023-03-02T12:33:05.749" v="6176"/>
          <ac:spMkLst>
            <pc:docMk/>
            <pc:sldMk cId="121509935" sldId="388"/>
            <ac:spMk id="2" creationId="{13810D63-6D5A-4012-9CB4-1FCDDDFD847B}"/>
          </ac:spMkLst>
        </pc:spChg>
        <pc:spChg chg="mod">
          <ac:chgData name=" 오세종" userId="730af7b6-ff05-47d1-891e-d0df27f30cd9" providerId="ADAL" clId="{BEFA5800-A9B1-425F-BA41-99617F16C442}" dt="2023-03-02T12:32:19.765" v="6168" actId="113"/>
          <ac:spMkLst>
            <pc:docMk/>
            <pc:sldMk cId="121509935" sldId="388"/>
            <ac:spMk id="3" creationId="{50FB7DF6-7705-4F50-AE86-20EA7A583EE1}"/>
          </ac:spMkLst>
        </pc:spChg>
        <pc:spChg chg="add del">
          <ac:chgData name=" 오세종" userId="730af7b6-ff05-47d1-891e-d0df27f30cd9" providerId="ADAL" clId="{BEFA5800-A9B1-425F-BA41-99617F16C442}" dt="2023-03-02T12:32:29.624" v="6170" actId="478"/>
          <ac:spMkLst>
            <pc:docMk/>
            <pc:sldMk cId="121509935" sldId="388"/>
            <ac:spMk id="5" creationId="{634CEEDE-BDB5-4F16-B704-F108A1E265C3}"/>
          </ac:spMkLst>
        </pc:spChg>
        <pc:graphicFrameChg chg="add mod modGraphic">
          <ac:chgData name=" 오세종" userId="730af7b6-ff05-47d1-891e-d0df27f30cd9" providerId="ADAL" clId="{BEFA5800-A9B1-425F-BA41-99617F16C442}" dt="2023-03-02T12:32:40.244" v="6173" actId="2711"/>
          <ac:graphicFrameMkLst>
            <pc:docMk/>
            <pc:sldMk cId="121509935" sldId="388"/>
            <ac:graphicFrameMk id="4" creationId="{1CF60E53-42A6-468D-97BA-9619AC4FDA8C}"/>
          </ac:graphicFrameMkLst>
        </pc:graphicFrameChg>
        <pc:picChg chg="add mod">
          <ac:chgData name=" 오세종" userId="730af7b6-ff05-47d1-891e-d0df27f30cd9" providerId="ADAL" clId="{BEFA5800-A9B1-425F-BA41-99617F16C442}" dt="2023-03-02T12:32:55.142" v="6175" actId="1076"/>
          <ac:picMkLst>
            <pc:docMk/>
            <pc:sldMk cId="121509935" sldId="388"/>
            <ac:picMk id="6" creationId="{83EEB8C8-6F55-4FBE-B20D-A04E4BBC121A}"/>
          </ac:picMkLst>
        </pc:picChg>
      </pc:sldChg>
      <pc:sldChg chg="addSp delSp modSp add">
        <pc:chgData name=" 오세종" userId="730af7b6-ff05-47d1-891e-d0df27f30cd9" providerId="ADAL" clId="{BEFA5800-A9B1-425F-BA41-99617F16C442}" dt="2023-03-02T12:34:28.211" v="6200"/>
        <pc:sldMkLst>
          <pc:docMk/>
          <pc:sldMk cId="2015116704" sldId="389"/>
        </pc:sldMkLst>
        <pc:spChg chg="mod">
          <ac:chgData name=" 오세종" userId="730af7b6-ff05-47d1-891e-d0df27f30cd9" providerId="ADAL" clId="{BEFA5800-A9B1-425F-BA41-99617F16C442}" dt="2023-03-02T12:34:28.211" v="6200"/>
          <ac:spMkLst>
            <pc:docMk/>
            <pc:sldMk cId="2015116704" sldId="389"/>
            <ac:spMk id="2" creationId="{E51858F3-AD41-473B-A307-1302E5AF75BB}"/>
          </ac:spMkLst>
        </pc:spChg>
        <pc:spChg chg="mod">
          <ac:chgData name=" 오세종" userId="730af7b6-ff05-47d1-891e-d0df27f30cd9" providerId="ADAL" clId="{BEFA5800-A9B1-425F-BA41-99617F16C442}" dt="2023-03-02T12:33:50.347" v="6190" actId="113"/>
          <ac:spMkLst>
            <pc:docMk/>
            <pc:sldMk cId="2015116704" sldId="389"/>
            <ac:spMk id="3" creationId="{05B13163-E9A3-4BAB-B648-6FC0EA7F90E8}"/>
          </ac:spMkLst>
        </pc:spChg>
        <pc:spChg chg="add del">
          <ac:chgData name=" 오세종" userId="730af7b6-ff05-47d1-891e-d0df27f30cd9" providerId="ADAL" clId="{BEFA5800-A9B1-425F-BA41-99617F16C442}" dt="2023-03-02T12:33:57.841" v="6192" actId="478"/>
          <ac:spMkLst>
            <pc:docMk/>
            <pc:sldMk cId="2015116704" sldId="389"/>
            <ac:spMk id="5" creationId="{99E533DE-0C46-4752-9888-4F22BF241DDC}"/>
          </ac:spMkLst>
        </pc:spChg>
        <pc:graphicFrameChg chg="add mod modGraphic">
          <ac:chgData name=" 오세종" userId="730af7b6-ff05-47d1-891e-d0df27f30cd9" providerId="ADAL" clId="{BEFA5800-A9B1-425F-BA41-99617F16C442}" dt="2023-03-02T12:34:12.778" v="6197" actId="2711"/>
          <ac:graphicFrameMkLst>
            <pc:docMk/>
            <pc:sldMk cId="2015116704" sldId="389"/>
            <ac:graphicFrameMk id="4" creationId="{14199857-DAE7-42AD-A6D4-99553E2233F0}"/>
          </ac:graphicFrameMkLst>
        </pc:graphicFrameChg>
        <pc:picChg chg="add mod">
          <ac:chgData name=" 오세종" userId="730af7b6-ff05-47d1-891e-d0df27f30cd9" providerId="ADAL" clId="{BEFA5800-A9B1-425F-BA41-99617F16C442}" dt="2023-03-02T12:34:21.345" v="6199" actId="1076"/>
          <ac:picMkLst>
            <pc:docMk/>
            <pc:sldMk cId="2015116704" sldId="389"/>
            <ac:picMk id="6" creationId="{B8997AFE-023B-42BE-9423-D52C430E4DBC}"/>
          </ac:picMkLst>
        </pc:picChg>
      </pc:sldChg>
      <pc:sldChg chg="addSp delSp modSp add">
        <pc:chgData name=" 오세종" userId="730af7b6-ff05-47d1-891e-d0df27f30cd9" providerId="ADAL" clId="{BEFA5800-A9B1-425F-BA41-99617F16C442}" dt="2023-03-02T12:36:14.162" v="6225"/>
        <pc:sldMkLst>
          <pc:docMk/>
          <pc:sldMk cId="3090978461" sldId="390"/>
        </pc:sldMkLst>
        <pc:spChg chg="mod">
          <ac:chgData name=" 오세종" userId="730af7b6-ff05-47d1-891e-d0df27f30cd9" providerId="ADAL" clId="{BEFA5800-A9B1-425F-BA41-99617F16C442}" dt="2023-03-02T12:36:14.162" v="6225"/>
          <ac:spMkLst>
            <pc:docMk/>
            <pc:sldMk cId="3090978461" sldId="390"/>
            <ac:spMk id="2" creationId="{490A43AC-7DC8-493B-9DEE-A547B59AD955}"/>
          </ac:spMkLst>
        </pc:spChg>
        <pc:spChg chg="mod">
          <ac:chgData name=" 오세종" userId="730af7b6-ff05-47d1-891e-d0df27f30cd9" providerId="ADAL" clId="{BEFA5800-A9B1-425F-BA41-99617F16C442}" dt="2023-03-02T12:35:22.393" v="6216" actId="6549"/>
          <ac:spMkLst>
            <pc:docMk/>
            <pc:sldMk cId="3090978461" sldId="390"/>
            <ac:spMk id="3" creationId="{980664A1-71EC-41EF-98BC-DABD061A3153}"/>
          </ac:spMkLst>
        </pc:spChg>
        <pc:spChg chg="add del">
          <ac:chgData name=" 오세종" userId="730af7b6-ff05-47d1-891e-d0df27f30cd9" providerId="ADAL" clId="{BEFA5800-A9B1-425F-BA41-99617F16C442}" dt="2023-03-02T12:35:30.675" v="6218" actId="478"/>
          <ac:spMkLst>
            <pc:docMk/>
            <pc:sldMk cId="3090978461" sldId="390"/>
            <ac:spMk id="5" creationId="{5E0BE212-EBDB-4289-98CB-E407F3751A50}"/>
          </ac:spMkLst>
        </pc:spChg>
        <pc:graphicFrameChg chg="add mod modGraphic">
          <ac:chgData name=" 오세종" userId="730af7b6-ff05-47d1-891e-d0df27f30cd9" providerId="ADAL" clId="{BEFA5800-A9B1-425F-BA41-99617F16C442}" dt="2023-03-02T12:35:45.034" v="6222" actId="2711"/>
          <ac:graphicFrameMkLst>
            <pc:docMk/>
            <pc:sldMk cId="3090978461" sldId="390"/>
            <ac:graphicFrameMk id="4" creationId="{E9314392-9416-45F0-BAF2-A3374C64B5C3}"/>
          </ac:graphicFrameMkLst>
        </pc:graphicFrameChg>
        <pc:picChg chg="add mod">
          <ac:chgData name=" 오세종" userId="730af7b6-ff05-47d1-891e-d0df27f30cd9" providerId="ADAL" clId="{BEFA5800-A9B1-425F-BA41-99617F16C442}" dt="2023-03-02T12:35:55.785" v="6224" actId="1076"/>
          <ac:picMkLst>
            <pc:docMk/>
            <pc:sldMk cId="3090978461" sldId="390"/>
            <ac:picMk id="6" creationId="{84607E97-B3D7-4A89-9A6A-A56755544DF8}"/>
          </ac:picMkLst>
        </pc:picChg>
      </pc:sldChg>
      <pc:sldChg chg="addSp delSp modSp add">
        <pc:chgData name=" 오세종" userId="730af7b6-ff05-47d1-891e-d0df27f30cd9" providerId="ADAL" clId="{BEFA5800-A9B1-425F-BA41-99617F16C442}" dt="2023-03-02T12:38:57.123" v="6280" actId="1076"/>
        <pc:sldMkLst>
          <pc:docMk/>
          <pc:sldMk cId="3501837432" sldId="391"/>
        </pc:sldMkLst>
        <pc:spChg chg="mod">
          <ac:chgData name=" 오세종" userId="730af7b6-ff05-47d1-891e-d0df27f30cd9" providerId="ADAL" clId="{BEFA5800-A9B1-425F-BA41-99617F16C442}" dt="2023-03-02T12:36:24.146" v="6227"/>
          <ac:spMkLst>
            <pc:docMk/>
            <pc:sldMk cId="3501837432" sldId="391"/>
            <ac:spMk id="2" creationId="{C2CEF3C3-6E69-489A-B994-3385AE06A398}"/>
          </ac:spMkLst>
        </pc:spChg>
        <pc:spChg chg="mod">
          <ac:chgData name=" 오세종" userId="730af7b6-ff05-47d1-891e-d0df27f30cd9" providerId="ADAL" clId="{BEFA5800-A9B1-425F-BA41-99617F16C442}" dt="2023-03-02T12:37:35.419" v="6255" actId="5793"/>
          <ac:spMkLst>
            <pc:docMk/>
            <pc:sldMk cId="3501837432" sldId="391"/>
            <ac:spMk id="3" creationId="{AF7F9E39-A8A6-468B-B666-46AA1589E131}"/>
          </ac:spMkLst>
        </pc:spChg>
        <pc:spChg chg="add del">
          <ac:chgData name=" 오세종" userId="730af7b6-ff05-47d1-891e-d0df27f30cd9" providerId="ADAL" clId="{BEFA5800-A9B1-425F-BA41-99617F16C442}" dt="2023-03-02T12:37:06.933" v="6235" actId="478"/>
          <ac:spMkLst>
            <pc:docMk/>
            <pc:sldMk cId="3501837432" sldId="391"/>
            <ac:spMk id="5" creationId="{8492194E-F4BE-4BA0-A8C1-0CAD8A4C0982}"/>
          </ac:spMkLst>
        </pc:spChg>
        <pc:spChg chg="add mod">
          <ac:chgData name=" 오세종" userId="730af7b6-ff05-47d1-891e-d0df27f30cd9" providerId="ADAL" clId="{BEFA5800-A9B1-425F-BA41-99617F16C442}" dt="2023-03-02T12:38:57.123" v="6280" actId="1076"/>
          <ac:spMkLst>
            <pc:docMk/>
            <pc:sldMk cId="3501837432" sldId="391"/>
            <ac:spMk id="6" creationId="{9FB238BD-8834-46CF-AFC6-B3A9C1817798}"/>
          </ac:spMkLst>
        </pc:spChg>
        <pc:graphicFrameChg chg="add mod modGraphic">
          <ac:chgData name=" 오세종" userId="730af7b6-ff05-47d1-891e-d0df27f30cd9" providerId="ADAL" clId="{BEFA5800-A9B1-425F-BA41-99617F16C442}" dt="2023-03-02T12:37:21.012" v="6238" actId="1076"/>
          <ac:graphicFrameMkLst>
            <pc:docMk/>
            <pc:sldMk cId="3501837432" sldId="391"/>
            <ac:graphicFrameMk id="4" creationId="{AA497256-9B45-490B-BE54-21624478EA77}"/>
          </ac:graphicFrameMkLst>
        </pc:graphicFrameChg>
      </pc:sldChg>
    </pc:docChg>
  </pc:docChgLst>
  <pc:docChgLst>
    <pc:chgData name=" 오세종" userId="730af7b6-ff05-47d1-891e-d0df27f30cd9" providerId="ADAL" clId="{0D94BF09-8871-448B-86BF-9018C3E4CBAB}"/>
    <pc:docChg chg="undo custSel addSld delSld modSld">
      <pc:chgData name=" 오세종" userId="730af7b6-ff05-47d1-891e-d0df27f30cd9" providerId="ADAL" clId="{0D94BF09-8871-448B-86BF-9018C3E4CBAB}" dt="2023-02-24T08:20:34.715" v="3427" actId="1037"/>
      <pc:docMkLst>
        <pc:docMk/>
      </pc:docMkLst>
      <pc:sldChg chg="modSp">
        <pc:chgData name=" 오세종" userId="730af7b6-ff05-47d1-891e-d0df27f30cd9" providerId="ADAL" clId="{0D94BF09-8871-448B-86BF-9018C3E4CBAB}" dt="2023-02-23T08:01:53.138" v="7"/>
        <pc:sldMkLst>
          <pc:docMk/>
          <pc:sldMk cId="0" sldId="259"/>
        </pc:sldMkLst>
        <pc:spChg chg="mod">
          <ac:chgData name=" 오세종" userId="730af7b6-ff05-47d1-891e-d0df27f30cd9" providerId="ADAL" clId="{0D94BF09-8871-448B-86BF-9018C3E4CBAB}" dt="2023-02-23T08:01:46.923" v="0" actId="20577"/>
          <ac:spMkLst>
            <pc:docMk/>
            <pc:sldMk cId="0" sldId="259"/>
            <ac:spMk id="13" creationId="{00000000-0000-0000-0000-000000000000}"/>
          </ac:spMkLst>
        </pc:spChg>
        <pc:spChg chg="mod">
          <ac:chgData name=" 오세종" userId="730af7b6-ff05-47d1-891e-d0df27f30cd9" providerId="ADAL" clId="{0D94BF09-8871-448B-86BF-9018C3E4CBAB}" dt="2023-02-23T08:01:53.138" v="7"/>
          <ac:spMkLst>
            <pc:docMk/>
            <pc:sldMk cId="0" sldId="259"/>
            <ac:spMk id="4098" creationId="{00000000-0000-0000-0000-000000000000}"/>
          </ac:spMkLst>
        </pc:spChg>
      </pc:sldChg>
      <pc:sldChg chg="modSp">
        <pc:chgData name=" 오세종" userId="730af7b6-ff05-47d1-891e-d0df27f30cd9" providerId="ADAL" clId="{0D94BF09-8871-448B-86BF-9018C3E4CBAB}" dt="2023-02-23T08:03:20.282" v="51"/>
        <pc:sldMkLst>
          <pc:docMk/>
          <pc:sldMk cId="782926845" sldId="308"/>
        </pc:sldMkLst>
        <pc:spChg chg="mod">
          <ac:chgData name=" 오세종" userId="730af7b6-ff05-47d1-891e-d0df27f30cd9" providerId="ADAL" clId="{0D94BF09-8871-448B-86BF-9018C3E4CBAB}" dt="2023-02-23T08:03:20.282" v="51"/>
          <ac:spMkLst>
            <pc:docMk/>
            <pc:sldMk cId="782926845" sldId="308"/>
            <ac:spMk id="3" creationId="{73FBD548-AE89-4AD8-98E8-A1822895ED7A}"/>
          </ac:spMkLst>
        </pc:spChg>
      </pc:sldChg>
      <pc:sldMasterChg chg="delSldLayout">
        <pc:chgData name=" 오세종" userId="730af7b6-ff05-47d1-891e-d0df27f30cd9" providerId="ADAL" clId="{0D94BF09-8871-448B-86BF-9018C3E4CBAB}" dt="2023-02-23T08:01:57.824" v="50" actId="2696"/>
        <pc:sldMasterMkLst>
          <pc:docMk/>
          <pc:sldMasterMk cId="0" sldId="2147483653"/>
        </pc:sldMasterMkLst>
      </pc:sldMasterChg>
    </pc:docChg>
  </pc:docChgLst>
  <pc:docChgLst>
    <pc:chgData name=" 오세종" userId="730af7b6-ff05-47d1-891e-d0df27f30cd9" providerId="ADAL" clId="{270E9B7D-0598-4FFC-9717-7EADC10A65CB}"/>
    <pc:docChg chg="undo custSel addSld delSld modSld sldOrd">
      <pc:chgData name=" 오세종" userId="730af7b6-ff05-47d1-891e-d0df27f30cd9" providerId="ADAL" clId="{270E9B7D-0598-4FFC-9717-7EADC10A65CB}" dt="2023-03-01T03:26:21.427" v="6662" actId="2696"/>
      <pc:docMkLst>
        <pc:docMk/>
      </pc:docMkLst>
      <pc:sldChg chg="modSp">
        <pc:chgData name=" 오세종" userId="730af7b6-ff05-47d1-891e-d0df27f30cd9" providerId="ADAL" clId="{270E9B7D-0598-4FFC-9717-7EADC10A65CB}" dt="2023-02-28T02:10:58.112" v="21"/>
        <pc:sldMkLst>
          <pc:docMk/>
          <pc:sldMk cId="0" sldId="259"/>
        </pc:sldMkLst>
        <pc:spChg chg="mod">
          <ac:chgData name=" 오세종" userId="730af7b6-ff05-47d1-891e-d0df27f30cd9" providerId="ADAL" clId="{270E9B7D-0598-4FFC-9717-7EADC10A65CB}" dt="2023-02-28T02:10:45.382" v="2"/>
          <ac:spMkLst>
            <pc:docMk/>
            <pc:sldMk cId="0" sldId="259"/>
            <ac:spMk id="13" creationId="{00000000-0000-0000-0000-000000000000}"/>
          </ac:spMkLst>
        </pc:spChg>
        <pc:spChg chg="mod">
          <ac:chgData name=" 오세종" userId="730af7b6-ff05-47d1-891e-d0df27f30cd9" providerId="ADAL" clId="{270E9B7D-0598-4FFC-9717-7EADC10A65CB}" dt="2023-02-28T02:10:58.112" v="21"/>
          <ac:spMkLst>
            <pc:docMk/>
            <pc:sldMk cId="0" sldId="259"/>
            <ac:spMk id="4098" creationId="{00000000-0000-0000-0000-000000000000}"/>
          </ac:spMkLst>
        </pc:spChg>
      </pc:sldChg>
      <pc:sldChg chg="modSp">
        <pc:chgData name=" 오세종" userId="730af7b6-ff05-47d1-891e-d0df27f30cd9" providerId="ADAL" clId="{270E9B7D-0598-4FFC-9717-7EADC10A65CB}" dt="2023-02-28T02:11:38.260" v="22"/>
        <pc:sldMkLst>
          <pc:docMk/>
          <pc:sldMk cId="782926845" sldId="308"/>
        </pc:sldMkLst>
        <pc:spChg chg="mod">
          <ac:chgData name=" 오세종" userId="730af7b6-ff05-47d1-891e-d0df27f30cd9" providerId="ADAL" clId="{270E9B7D-0598-4FFC-9717-7EADC10A65CB}" dt="2023-02-28T02:11:38.260" v="22"/>
          <ac:spMkLst>
            <pc:docMk/>
            <pc:sldMk cId="782926845" sldId="308"/>
            <ac:spMk id="3" creationId="{73FBD548-AE89-4AD8-98E8-A1822895ED7A}"/>
          </ac:spMkLst>
        </pc:spChg>
      </pc:sldChg>
      <pc:sldChg chg="addSp modSp add">
        <pc:chgData name=" 오세종" userId="730af7b6-ff05-47d1-891e-d0df27f30cd9" providerId="ADAL" clId="{270E9B7D-0598-4FFC-9717-7EADC10A65CB}" dt="2023-03-01T03:06:37.097" v="5851" actId="1036"/>
        <pc:sldMkLst>
          <pc:docMk/>
          <pc:sldMk cId="2741739745" sldId="365"/>
        </pc:sldMkLst>
        <pc:spChg chg="mod">
          <ac:chgData name=" 오세종" userId="730af7b6-ff05-47d1-891e-d0df27f30cd9" providerId="ADAL" clId="{270E9B7D-0598-4FFC-9717-7EADC10A65CB}" dt="2023-02-28T11:53:22.463" v="5732" actId="20577"/>
          <ac:spMkLst>
            <pc:docMk/>
            <pc:sldMk cId="2741739745" sldId="365"/>
            <ac:spMk id="2" creationId="{EDADE01F-227B-48C2-8C8B-1CF944D48B48}"/>
          </ac:spMkLst>
        </pc:spChg>
        <pc:spChg chg="mod">
          <ac:chgData name=" 오세종" userId="730af7b6-ff05-47d1-891e-d0df27f30cd9" providerId="ADAL" clId="{270E9B7D-0598-4FFC-9717-7EADC10A65CB}" dt="2023-03-01T03:02:15.545" v="5844" actId="15"/>
          <ac:spMkLst>
            <pc:docMk/>
            <pc:sldMk cId="2741739745" sldId="365"/>
            <ac:spMk id="3" creationId="{71C19E99-4226-4837-AD08-1E4D543E974F}"/>
          </ac:spMkLst>
        </pc:spChg>
        <pc:picChg chg="add mod">
          <ac:chgData name=" 오세종" userId="730af7b6-ff05-47d1-891e-d0df27f30cd9" providerId="ADAL" clId="{270E9B7D-0598-4FFC-9717-7EADC10A65CB}" dt="2023-03-01T03:06:37.097" v="5851" actId="1036"/>
          <ac:picMkLst>
            <pc:docMk/>
            <pc:sldMk cId="2741739745" sldId="365"/>
            <ac:picMk id="4" creationId="{EAC2B593-47E7-480C-A680-C6BECDFFFB9B}"/>
          </ac:picMkLst>
        </pc:picChg>
      </pc:sldChg>
      <pc:sldChg chg="addSp delSp modSp add">
        <pc:chgData name=" 오세종" userId="730af7b6-ff05-47d1-891e-d0df27f30cd9" providerId="ADAL" clId="{270E9B7D-0598-4FFC-9717-7EADC10A65CB}" dt="2023-03-01T03:10:04.106" v="5930" actId="14100"/>
        <pc:sldMkLst>
          <pc:docMk/>
          <pc:sldMk cId="1098052780" sldId="366"/>
        </pc:sldMkLst>
        <pc:spChg chg="mod">
          <ac:chgData name=" 오세종" userId="730af7b6-ff05-47d1-891e-d0df27f30cd9" providerId="ADAL" clId="{270E9B7D-0598-4FFC-9717-7EADC10A65CB}" dt="2023-03-01T03:06:59.593" v="5853"/>
          <ac:spMkLst>
            <pc:docMk/>
            <pc:sldMk cId="1098052780" sldId="366"/>
            <ac:spMk id="2" creationId="{7C7DAAA4-EA94-4779-8528-924E8D73FD46}"/>
          </ac:spMkLst>
        </pc:spChg>
        <pc:spChg chg="mod">
          <ac:chgData name=" 오세종" userId="730af7b6-ff05-47d1-891e-d0df27f30cd9" providerId="ADAL" clId="{270E9B7D-0598-4FFC-9717-7EADC10A65CB}" dt="2023-03-01T03:09:23.986" v="5898"/>
          <ac:spMkLst>
            <pc:docMk/>
            <pc:sldMk cId="1098052780" sldId="366"/>
            <ac:spMk id="3" creationId="{728A7C56-C2A8-4CEC-A124-420FD0DB6B2F}"/>
          </ac:spMkLst>
        </pc:spChg>
        <pc:spChg chg="add del">
          <ac:chgData name=" 오세종" userId="730af7b6-ff05-47d1-891e-d0df27f30cd9" providerId="ADAL" clId="{270E9B7D-0598-4FFC-9717-7EADC10A65CB}" dt="2023-03-01T03:09:39.973" v="5900" actId="478"/>
          <ac:spMkLst>
            <pc:docMk/>
            <pc:sldMk cId="1098052780" sldId="366"/>
            <ac:spMk id="5" creationId="{A7108551-70EF-4CD0-B430-DB9FF7B7147C}"/>
          </ac:spMkLst>
        </pc:spChg>
        <pc:graphicFrameChg chg="add mod modGraphic">
          <ac:chgData name=" 오세종" userId="730af7b6-ff05-47d1-891e-d0df27f30cd9" providerId="ADAL" clId="{270E9B7D-0598-4FFC-9717-7EADC10A65CB}" dt="2023-03-01T03:10:04.106" v="5930" actId="14100"/>
          <ac:graphicFrameMkLst>
            <pc:docMk/>
            <pc:sldMk cId="1098052780" sldId="366"/>
            <ac:graphicFrameMk id="4" creationId="{68105C63-8375-4716-BEF7-FC1B5F4E23B7}"/>
          </ac:graphicFrameMkLst>
        </pc:graphicFrameChg>
      </pc:sldChg>
      <pc:sldChg chg="addSp delSp modSp add">
        <pc:chgData name=" 오세종" userId="730af7b6-ff05-47d1-891e-d0df27f30cd9" providerId="ADAL" clId="{270E9B7D-0598-4FFC-9717-7EADC10A65CB}" dt="2023-03-01T03:11:28.046" v="6042" actId="1035"/>
        <pc:sldMkLst>
          <pc:docMk/>
          <pc:sldMk cId="1619643926" sldId="367"/>
        </pc:sldMkLst>
        <pc:spChg chg="mod">
          <ac:chgData name=" 오세종" userId="730af7b6-ff05-47d1-891e-d0df27f30cd9" providerId="ADAL" clId="{270E9B7D-0598-4FFC-9717-7EADC10A65CB}" dt="2023-03-01T03:11:00.141" v="5987" actId="20577"/>
          <ac:spMkLst>
            <pc:docMk/>
            <pc:sldMk cId="1619643926" sldId="367"/>
            <ac:spMk id="3" creationId="{728A7C56-C2A8-4CEC-A124-420FD0DB6B2F}"/>
          </ac:spMkLst>
        </pc:spChg>
        <pc:spChg chg="add mod">
          <ac:chgData name=" 오세종" userId="730af7b6-ff05-47d1-891e-d0df27f30cd9" providerId="ADAL" clId="{270E9B7D-0598-4FFC-9717-7EADC10A65CB}" dt="2023-03-01T03:10:44.322" v="5935" actId="1076"/>
          <ac:spMkLst>
            <pc:docMk/>
            <pc:sldMk cId="1619643926" sldId="367"/>
            <ac:spMk id="5" creationId="{301EFEC9-EC0E-4CF6-9388-D16EEE2FC476}"/>
          </ac:spMkLst>
        </pc:spChg>
        <pc:spChg chg="add del">
          <ac:chgData name=" 오세종" userId="730af7b6-ff05-47d1-891e-d0df27f30cd9" providerId="ADAL" clId="{270E9B7D-0598-4FFC-9717-7EADC10A65CB}" dt="2023-03-01T03:11:08.798" v="5989" actId="478"/>
          <ac:spMkLst>
            <pc:docMk/>
            <pc:sldMk cId="1619643926" sldId="367"/>
            <ac:spMk id="7" creationId="{4986EAAF-21D6-4571-AE24-71D058A1A54B}"/>
          </ac:spMkLst>
        </pc:spChg>
        <pc:graphicFrameChg chg="add mod modGraphic">
          <ac:chgData name=" 오세종" userId="730af7b6-ff05-47d1-891e-d0df27f30cd9" providerId="ADAL" clId="{270E9B7D-0598-4FFC-9717-7EADC10A65CB}" dt="2023-03-01T03:11:28.046" v="6042" actId="1035"/>
          <ac:graphicFrameMkLst>
            <pc:docMk/>
            <pc:sldMk cId="1619643926" sldId="367"/>
            <ac:graphicFrameMk id="6" creationId="{B8CD2B98-3DE1-4B37-ACF9-F397621DF818}"/>
          </ac:graphicFrameMkLst>
        </pc:graphicFrameChg>
        <pc:picChg chg="add mod">
          <ac:chgData name=" 오세종" userId="730af7b6-ff05-47d1-891e-d0df27f30cd9" providerId="ADAL" clId="{270E9B7D-0598-4FFC-9717-7EADC10A65CB}" dt="2023-03-01T03:10:44.322" v="5935" actId="1076"/>
          <ac:picMkLst>
            <pc:docMk/>
            <pc:sldMk cId="1619643926" sldId="367"/>
            <ac:picMk id="4" creationId="{2F0E1527-8840-41D0-B8BC-87A7C8867439}"/>
          </ac:picMkLst>
        </pc:picChg>
      </pc:sldChg>
      <pc:sldChg chg="addSp delSp modSp add">
        <pc:chgData name=" 오세종" userId="730af7b6-ff05-47d1-891e-d0df27f30cd9" providerId="ADAL" clId="{270E9B7D-0598-4FFC-9717-7EADC10A65CB}" dt="2023-03-01T03:12:34.560" v="6071" actId="1035"/>
        <pc:sldMkLst>
          <pc:docMk/>
          <pc:sldMk cId="179691031" sldId="368"/>
        </pc:sldMkLst>
        <pc:spChg chg="mod">
          <ac:chgData name=" 오세종" userId="730af7b6-ff05-47d1-891e-d0df27f30cd9" providerId="ADAL" clId="{270E9B7D-0598-4FFC-9717-7EADC10A65CB}" dt="2023-03-01T03:11:50.952" v="6045"/>
          <ac:spMkLst>
            <pc:docMk/>
            <pc:sldMk cId="179691031" sldId="368"/>
            <ac:spMk id="3" creationId="{728A7C56-C2A8-4CEC-A124-420FD0DB6B2F}"/>
          </ac:spMkLst>
        </pc:spChg>
        <pc:spChg chg="add del mod">
          <ac:chgData name=" 오세종" userId="730af7b6-ff05-47d1-891e-d0df27f30cd9" providerId="ADAL" clId="{270E9B7D-0598-4FFC-9717-7EADC10A65CB}" dt="2023-03-01T03:12:20.806" v="6048" actId="478"/>
          <ac:spMkLst>
            <pc:docMk/>
            <pc:sldMk cId="179691031" sldId="368"/>
            <ac:spMk id="6" creationId="{66AB3A04-2420-4F8F-88D2-F30B4D2B46FE}"/>
          </ac:spMkLst>
        </pc:spChg>
        <pc:spChg chg="add del mod">
          <ac:chgData name=" 오세종" userId="730af7b6-ff05-47d1-891e-d0df27f30cd9" providerId="ADAL" clId="{270E9B7D-0598-4FFC-9717-7EADC10A65CB}" dt="2023-03-01T03:12:20.806" v="6048" actId="478"/>
          <ac:spMkLst>
            <pc:docMk/>
            <pc:sldMk cId="179691031" sldId="368"/>
            <ac:spMk id="8" creationId="{1A447A3E-9293-4377-8BAD-D4C690D80507}"/>
          </ac:spMkLst>
        </pc:spChg>
        <pc:spChg chg="add del">
          <ac:chgData name=" 오세종" userId="730af7b6-ff05-47d1-891e-d0df27f30cd9" providerId="ADAL" clId="{270E9B7D-0598-4FFC-9717-7EADC10A65CB}" dt="2023-03-01T03:12:25.741" v="6050"/>
          <ac:spMkLst>
            <pc:docMk/>
            <pc:sldMk cId="179691031" sldId="368"/>
            <ac:spMk id="11" creationId="{23373FC3-9854-4CC5-8E0F-D1D58D5E77AC}"/>
          </ac:spMkLst>
        </pc:spChg>
        <pc:spChg chg="add del">
          <ac:chgData name=" 오세종" userId="730af7b6-ff05-47d1-891e-d0df27f30cd9" providerId="ADAL" clId="{270E9B7D-0598-4FFC-9717-7EADC10A65CB}" dt="2023-03-01T03:12:25.741" v="6050"/>
          <ac:spMkLst>
            <pc:docMk/>
            <pc:sldMk cId="179691031" sldId="368"/>
            <ac:spMk id="13" creationId="{065B4B2C-3C3E-45D6-98F3-F4F95764F65D}"/>
          </ac:spMkLst>
        </pc:spChg>
        <pc:spChg chg="add mod">
          <ac:chgData name=" 오세종" userId="730af7b6-ff05-47d1-891e-d0df27f30cd9" providerId="ADAL" clId="{270E9B7D-0598-4FFC-9717-7EADC10A65CB}" dt="2023-03-01T03:12:34.560" v="6071" actId="1035"/>
          <ac:spMkLst>
            <pc:docMk/>
            <pc:sldMk cId="179691031" sldId="368"/>
            <ac:spMk id="16" creationId="{73C72033-CB00-427F-A64C-F241FC9BC1A2}"/>
          </ac:spMkLst>
        </pc:spChg>
        <pc:spChg chg="add mod">
          <ac:chgData name=" 오세종" userId="730af7b6-ff05-47d1-891e-d0df27f30cd9" providerId="ADAL" clId="{270E9B7D-0598-4FFC-9717-7EADC10A65CB}" dt="2023-03-01T03:12:34.560" v="6071" actId="1035"/>
          <ac:spMkLst>
            <pc:docMk/>
            <pc:sldMk cId="179691031" sldId="368"/>
            <ac:spMk id="18" creationId="{1B74F20A-93EE-4496-9859-4BCA48B933A3}"/>
          </ac:spMkLst>
        </pc:spChg>
        <pc:picChg chg="add del mod">
          <ac:chgData name=" 오세종" userId="730af7b6-ff05-47d1-891e-d0df27f30cd9" providerId="ADAL" clId="{270E9B7D-0598-4FFC-9717-7EADC10A65CB}" dt="2023-03-01T03:12:20.806" v="6048" actId="478"/>
          <ac:picMkLst>
            <pc:docMk/>
            <pc:sldMk cId="179691031" sldId="368"/>
            <ac:picMk id="4" creationId="{BAE0BB13-7A5E-47C3-A28A-493EC356DD20}"/>
          </ac:picMkLst>
        </pc:picChg>
        <pc:picChg chg="add del">
          <ac:chgData name=" 오세종" userId="730af7b6-ff05-47d1-891e-d0df27f30cd9" providerId="ADAL" clId="{270E9B7D-0598-4FFC-9717-7EADC10A65CB}" dt="2023-03-01T03:12:25.741" v="6050"/>
          <ac:picMkLst>
            <pc:docMk/>
            <pc:sldMk cId="179691031" sldId="368"/>
            <ac:picMk id="9" creationId="{2D9EE593-1424-4C7A-9BE0-AB44F2A20A4A}"/>
          </ac:picMkLst>
        </pc:picChg>
        <pc:picChg chg="add mod">
          <ac:chgData name=" 오세종" userId="730af7b6-ff05-47d1-891e-d0df27f30cd9" providerId="ADAL" clId="{270E9B7D-0598-4FFC-9717-7EADC10A65CB}" dt="2023-03-01T03:12:34.560" v="6071" actId="1035"/>
          <ac:picMkLst>
            <pc:docMk/>
            <pc:sldMk cId="179691031" sldId="368"/>
            <ac:picMk id="14" creationId="{4500A3F2-55FF-430E-97CF-0CC7B3CE5789}"/>
          </ac:picMkLst>
        </pc:picChg>
        <pc:cxnChg chg="add del mod">
          <ac:chgData name=" 오세종" userId="730af7b6-ff05-47d1-891e-d0df27f30cd9" providerId="ADAL" clId="{270E9B7D-0598-4FFC-9717-7EADC10A65CB}" dt="2023-03-01T03:12:20.806" v="6048" actId="478"/>
          <ac:cxnSpMkLst>
            <pc:docMk/>
            <pc:sldMk cId="179691031" sldId="368"/>
            <ac:cxnSpMk id="5" creationId="{3C5FB84A-EC5E-45B7-B8BD-E2FE1F4BC986}"/>
          </ac:cxnSpMkLst>
        </pc:cxnChg>
        <pc:cxnChg chg="add del mod">
          <ac:chgData name=" 오세종" userId="730af7b6-ff05-47d1-891e-d0df27f30cd9" providerId="ADAL" clId="{270E9B7D-0598-4FFC-9717-7EADC10A65CB}" dt="2023-03-01T03:12:20.806" v="6048" actId="478"/>
          <ac:cxnSpMkLst>
            <pc:docMk/>
            <pc:sldMk cId="179691031" sldId="368"/>
            <ac:cxnSpMk id="7" creationId="{1954870D-E94A-4881-9315-0C97691BB297}"/>
          </ac:cxnSpMkLst>
        </pc:cxnChg>
        <pc:cxnChg chg="add del">
          <ac:chgData name=" 오세종" userId="730af7b6-ff05-47d1-891e-d0df27f30cd9" providerId="ADAL" clId="{270E9B7D-0598-4FFC-9717-7EADC10A65CB}" dt="2023-03-01T03:12:25.741" v="6050"/>
          <ac:cxnSpMkLst>
            <pc:docMk/>
            <pc:sldMk cId="179691031" sldId="368"/>
            <ac:cxnSpMk id="10" creationId="{54FDBABE-8AAB-4449-9D2F-86F19AA45527}"/>
          </ac:cxnSpMkLst>
        </pc:cxnChg>
        <pc:cxnChg chg="add del">
          <ac:chgData name=" 오세종" userId="730af7b6-ff05-47d1-891e-d0df27f30cd9" providerId="ADAL" clId="{270E9B7D-0598-4FFC-9717-7EADC10A65CB}" dt="2023-03-01T03:12:25.741" v="6050"/>
          <ac:cxnSpMkLst>
            <pc:docMk/>
            <pc:sldMk cId="179691031" sldId="368"/>
            <ac:cxnSpMk id="12" creationId="{2E30CC32-5F60-4D0E-A63A-96372E4255FB}"/>
          </ac:cxnSpMkLst>
        </pc:cxnChg>
        <pc:cxnChg chg="add mod">
          <ac:chgData name=" 오세종" userId="730af7b6-ff05-47d1-891e-d0df27f30cd9" providerId="ADAL" clId="{270E9B7D-0598-4FFC-9717-7EADC10A65CB}" dt="2023-03-01T03:12:34.560" v="6071" actId="1035"/>
          <ac:cxnSpMkLst>
            <pc:docMk/>
            <pc:sldMk cId="179691031" sldId="368"/>
            <ac:cxnSpMk id="15" creationId="{354F38B7-F2E3-4E58-9ED3-8F6CEA00A95B}"/>
          </ac:cxnSpMkLst>
        </pc:cxnChg>
        <pc:cxnChg chg="add mod">
          <ac:chgData name=" 오세종" userId="730af7b6-ff05-47d1-891e-d0df27f30cd9" providerId="ADAL" clId="{270E9B7D-0598-4FFC-9717-7EADC10A65CB}" dt="2023-03-01T03:12:34.560" v="6071" actId="1035"/>
          <ac:cxnSpMkLst>
            <pc:docMk/>
            <pc:sldMk cId="179691031" sldId="368"/>
            <ac:cxnSpMk id="17" creationId="{21D8CF48-ADFC-403D-9600-3498A6413656}"/>
          </ac:cxnSpMkLst>
        </pc:cxnChg>
      </pc:sldChg>
      <pc:sldChg chg="addSp delSp modSp add">
        <pc:chgData name=" 오세종" userId="730af7b6-ff05-47d1-891e-d0df27f30cd9" providerId="ADAL" clId="{270E9B7D-0598-4FFC-9717-7EADC10A65CB}" dt="2023-03-01T03:14:39.180" v="6124" actId="1038"/>
        <pc:sldMkLst>
          <pc:docMk/>
          <pc:sldMk cId="1189723041" sldId="369"/>
        </pc:sldMkLst>
        <pc:spChg chg="mod">
          <ac:chgData name=" 오세종" userId="730af7b6-ff05-47d1-891e-d0df27f30cd9" providerId="ADAL" clId="{270E9B7D-0598-4FFC-9717-7EADC10A65CB}" dt="2023-03-01T03:14:03.598" v="6086"/>
          <ac:spMkLst>
            <pc:docMk/>
            <pc:sldMk cId="1189723041" sldId="369"/>
            <ac:spMk id="3" creationId="{728A7C56-C2A8-4CEC-A124-420FD0DB6B2F}"/>
          </ac:spMkLst>
        </pc:spChg>
        <pc:spChg chg="add del">
          <ac:chgData name=" 오세종" userId="730af7b6-ff05-47d1-891e-d0df27f30cd9" providerId="ADAL" clId="{270E9B7D-0598-4FFC-9717-7EADC10A65CB}" dt="2023-03-01T03:14:33.488" v="6088"/>
          <ac:spMkLst>
            <pc:docMk/>
            <pc:sldMk cId="1189723041" sldId="369"/>
            <ac:spMk id="5" creationId="{33635432-10DB-44DE-8E66-37174B114B22}"/>
          </ac:spMkLst>
        </pc:spChg>
        <pc:spChg chg="add del">
          <ac:chgData name=" 오세종" userId="730af7b6-ff05-47d1-891e-d0df27f30cd9" providerId="ADAL" clId="{270E9B7D-0598-4FFC-9717-7EADC10A65CB}" dt="2023-03-01T03:14:33.488" v="6088"/>
          <ac:spMkLst>
            <pc:docMk/>
            <pc:sldMk cId="1189723041" sldId="369"/>
            <ac:spMk id="7" creationId="{7EA81F26-3B1A-4692-8005-2CB9B91990AD}"/>
          </ac:spMkLst>
        </pc:spChg>
        <pc:spChg chg="add del">
          <ac:chgData name=" 오세종" userId="730af7b6-ff05-47d1-891e-d0df27f30cd9" providerId="ADAL" clId="{270E9B7D-0598-4FFC-9717-7EADC10A65CB}" dt="2023-03-01T03:14:33.488" v="6088"/>
          <ac:spMkLst>
            <pc:docMk/>
            <pc:sldMk cId="1189723041" sldId="369"/>
            <ac:spMk id="9" creationId="{D2BFF415-E94F-476B-9791-460EA8A119FC}"/>
          </ac:spMkLst>
        </pc:spChg>
        <pc:spChg chg="add del">
          <ac:chgData name=" 오세종" userId="730af7b6-ff05-47d1-891e-d0df27f30cd9" providerId="ADAL" clId="{270E9B7D-0598-4FFC-9717-7EADC10A65CB}" dt="2023-03-01T03:14:33.488" v="6088"/>
          <ac:spMkLst>
            <pc:docMk/>
            <pc:sldMk cId="1189723041" sldId="369"/>
            <ac:spMk id="10" creationId="{A7896E3A-6086-414C-BBB1-0EAAB5F5C8A9}"/>
          </ac:spMkLst>
        </pc:spChg>
        <pc:spChg chg="add mod">
          <ac:chgData name=" 오세종" userId="730af7b6-ff05-47d1-891e-d0df27f30cd9" providerId="ADAL" clId="{270E9B7D-0598-4FFC-9717-7EADC10A65CB}" dt="2023-03-01T03:14:39.180" v="6124" actId="1038"/>
          <ac:spMkLst>
            <pc:docMk/>
            <pc:sldMk cId="1189723041" sldId="369"/>
            <ac:spMk id="12" creationId="{DF11BAAE-F9C0-40DA-85E0-21BFCB46606E}"/>
          </ac:spMkLst>
        </pc:spChg>
        <pc:spChg chg="add mod">
          <ac:chgData name=" 오세종" userId="730af7b6-ff05-47d1-891e-d0df27f30cd9" providerId="ADAL" clId="{270E9B7D-0598-4FFC-9717-7EADC10A65CB}" dt="2023-03-01T03:14:39.180" v="6124" actId="1038"/>
          <ac:spMkLst>
            <pc:docMk/>
            <pc:sldMk cId="1189723041" sldId="369"/>
            <ac:spMk id="14" creationId="{3A4E76AD-8F21-4C0E-AD6E-87D951BC5F38}"/>
          </ac:spMkLst>
        </pc:spChg>
        <pc:spChg chg="add mod">
          <ac:chgData name=" 오세종" userId="730af7b6-ff05-47d1-891e-d0df27f30cd9" providerId="ADAL" clId="{270E9B7D-0598-4FFC-9717-7EADC10A65CB}" dt="2023-03-01T03:14:39.180" v="6124" actId="1038"/>
          <ac:spMkLst>
            <pc:docMk/>
            <pc:sldMk cId="1189723041" sldId="369"/>
            <ac:spMk id="16" creationId="{64E3C2F2-C31A-4A6D-BF9F-73E49CAC2055}"/>
          </ac:spMkLst>
        </pc:spChg>
        <pc:spChg chg="add mod">
          <ac:chgData name=" 오세종" userId="730af7b6-ff05-47d1-891e-d0df27f30cd9" providerId="ADAL" clId="{270E9B7D-0598-4FFC-9717-7EADC10A65CB}" dt="2023-03-01T03:14:39.180" v="6124" actId="1038"/>
          <ac:spMkLst>
            <pc:docMk/>
            <pc:sldMk cId="1189723041" sldId="369"/>
            <ac:spMk id="17" creationId="{71D5A8C0-5B54-4A80-B122-4629463AAFE4}"/>
          </ac:spMkLst>
        </pc:spChg>
        <pc:picChg chg="add del">
          <ac:chgData name=" 오세종" userId="730af7b6-ff05-47d1-891e-d0df27f30cd9" providerId="ADAL" clId="{270E9B7D-0598-4FFC-9717-7EADC10A65CB}" dt="2023-03-01T03:14:33.488" v="6088"/>
          <ac:picMkLst>
            <pc:docMk/>
            <pc:sldMk cId="1189723041" sldId="369"/>
            <ac:picMk id="4" creationId="{679159AC-2ED0-45ED-A51D-1ACAE08BD977}"/>
          </ac:picMkLst>
        </pc:picChg>
        <pc:picChg chg="add mod">
          <ac:chgData name=" 오세종" userId="730af7b6-ff05-47d1-891e-d0df27f30cd9" providerId="ADAL" clId="{270E9B7D-0598-4FFC-9717-7EADC10A65CB}" dt="2023-03-01T03:14:39.180" v="6124" actId="1038"/>
          <ac:picMkLst>
            <pc:docMk/>
            <pc:sldMk cId="1189723041" sldId="369"/>
            <ac:picMk id="11" creationId="{F3A46D81-6E74-476D-838A-465987760C0C}"/>
          </ac:picMkLst>
        </pc:picChg>
        <pc:cxnChg chg="add del">
          <ac:chgData name=" 오세종" userId="730af7b6-ff05-47d1-891e-d0df27f30cd9" providerId="ADAL" clId="{270E9B7D-0598-4FFC-9717-7EADC10A65CB}" dt="2023-03-01T03:14:33.488" v="6088"/>
          <ac:cxnSpMkLst>
            <pc:docMk/>
            <pc:sldMk cId="1189723041" sldId="369"/>
            <ac:cxnSpMk id="6" creationId="{CBEDD956-5B85-4143-9451-C66728B7113D}"/>
          </ac:cxnSpMkLst>
        </pc:cxnChg>
        <pc:cxnChg chg="add del">
          <ac:chgData name=" 오세종" userId="730af7b6-ff05-47d1-891e-d0df27f30cd9" providerId="ADAL" clId="{270E9B7D-0598-4FFC-9717-7EADC10A65CB}" dt="2023-03-01T03:14:33.488" v="6088"/>
          <ac:cxnSpMkLst>
            <pc:docMk/>
            <pc:sldMk cId="1189723041" sldId="369"/>
            <ac:cxnSpMk id="8" creationId="{94FA75B1-6835-46A9-8D77-E5097C3C1014}"/>
          </ac:cxnSpMkLst>
        </pc:cxnChg>
        <pc:cxnChg chg="add mod">
          <ac:chgData name=" 오세종" userId="730af7b6-ff05-47d1-891e-d0df27f30cd9" providerId="ADAL" clId="{270E9B7D-0598-4FFC-9717-7EADC10A65CB}" dt="2023-03-01T03:14:39.180" v="6124" actId="1038"/>
          <ac:cxnSpMkLst>
            <pc:docMk/>
            <pc:sldMk cId="1189723041" sldId="369"/>
            <ac:cxnSpMk id="13" creationId="{81D50FFC-926A-4783-86CF-C0595F4345FE}"/>
          </ac:cxnSpMkLst>
        </pc:cxnChg>
        <pc:cxnChg chg="add mod">
          <ac:chgData name=" 오세종" userId="730af7b6-ff05-47d1-891e-d0df27f30cd9" providerId="ADAL" clId="{270E9B7D-0598-4FFC-9717-7EADC10A65CB}" dt="2023-03-01T03:14:39.180" v="6124" actId="1038"/>
          <ac:cxnSpMkLst>
            <pc:docMk/>
            <pc:sldMk cId="1189723041" sldId="369"/>
            <ac:cxnSpMk id="15" creationId="{19CEB7F2-4AB7-41E6-9668-25CF055C6586}"/>
          </ac:cxnSpMkLst>
        </pc:cxnChg>
      </pc:sldChg>
      <pc:sldChg chg="addSp delSp modSp add">
        <pc:chgData name=" 오세종" userId="730af7b6-ff05-47d1-891e-d0df27f30cd9" providerId="ADAL" clId="{270E9B7D-0598-4FFC-9717-7EADC10A65CB}" dt="2023-03-01T03:18:44.298" v="6328"/>
        <pc:sldMkLst>
          <pc:docMk/>
          <pc:sldMk cId="543708240" sldId="370"/>
        </pc:sldMkLst>
        <pc:spChg chg="mod">
          <ac:chgData name=" 오세종" userId="730af7b6-ff05-47d1-891e-d0df27f30cd9" providerId="ADAL" clId="{270E9B7D-0598-4FFC-9717-7EADC10A65CB}" dt="2023-03-01T03:15:42.212" v="6132" actId="6549"/>
          <ac:spMkLst>
            <pc:docMk/>
            <pc:sldMk cId="543708240" sldId="370"/>
            <ac:spMk id="3" creationId="{728A7C56-C2A8-4CEC-A124-420FD0DB6B2F}"/>
          </ac:spMkLst>
        </pc:spChg>
        <pc:spChg chg="add del">
          <ac:chgData name=" 오세종" userId="730af7b6-ff05-47d1-891e-d0df27f30cd9" providerId="ADAL" clId="{270E9B7D-0598-4FFC-9717-7EADC10A65CB}" dt="2023-03-01T03:15:55.766" v="6134" actId="478"/>
          <ac:spMkLst>
            <pc:docMk/>
            <pc:sldMk cId="543708240" sldId="370"/>
            <ac:spMk id="5" creationId="{10A38907-FF8E-4A01-AD98-DC86C5E4D8E3}"/>
          </ac:spMkLst>
        </pc:spChg>
        <pc:spChg chg="add del">
          <ac:chgData name=" 오세종" userId="730af7b6-ff05-47d1-891e-d0df27f30cd9" providerId="ADAL" clId="{270E9B7D-0598-4FFC-9717-7EADC10A65CB}" dt="2023-03-01T03:16:44.062" v="6143"/>
          <ac:spMkLst>
            <pc:docMk/>
            <pc:sldMk cId="543708240" sldId="370"/>
            <ac:spMk id="8" creationId="{D55E2C98-8124-4473-B83F-BF1DAF7BA7E6}"/>
          </ac:spMkLst>
        </pc:spChg>
        <pc:spChg chg="add mod">
          <ac:chgData name=" 오세종" userId="730af7b6-ff05-47d1-891e-d0df27f30cd9" providerId="ADAL" clId="{270E9B7D-0598-4FFC-9717-7EADC10A65CB}" dt="2023-03-01T03:16:49.438" v="6205" actId="1038"/>
          <ac:spMkLst>
            <pc:docMk/>
            <pc:sldMk cId="543708240" sldId="370"/>
            <ac:spMk id="12" creationId="{198CAA51-6901-4F47-BB3C-C35B2BCFAA6B}"/>
          </ac:spMkLst>
        </pc:spChg>
        <pc:spChg chg="add mod">
          <ac:chgData name=" 오세종" userId="730af7b6-ff05-47d1-891e-d0df27f30cd9" providerId="ADAL" clId="{270E9B7D-0598-4FFC-9717-7EADC10A65CB}" dt="2023-03-01T03:17:23.407" v="6226" actId="20577"/>
          <ac:spMkLst>
            <pc:docMk/>
            <pc:sldMk cId="543708240" sldId="370"/>
            <ac:spMk id="14" creationId="{8EAFD896-C52C-47EE-AD3F-680DFB4AE333}"/>
          </ac:spMkLst>
        </pc:spChg>
        <pc:spChg chg="add mod">
          <ac:chgData name=" 오세종" userId="730af7b6-ff05-47d1-891e-d0df27f30cd9" providerId="ADAL" clId="{270E9B7D-0598-4FFC-9717-7EADC10A65CB}" dt="2023-03-01T03:17:40.034" v="6259"/>
          <ac:spMkLst>
            <pc:docMk/>
            <pc:sldMk cId="543708240" sldId="370"/>
            <ac:spMk id="15" creationId="{831DAB11-D3AA-4898-9480-C15BEC7347C3}"/>
          </ac:spMkLst>
        </pc:spChg>
        <pc:spChg chg="add mod">
          <ac:chgData name=" 오세종" userId="730af7b6-ff05-47d1-891e-d0df27f30cd9" providerId="ADAL" clId="{270E9B7D-0598-4FFC-9717-7EADC10A65CB}" dt="2023-03-01T03:18:44.298" v="6328"/>
          <ac:spMkLst>
            <pc:docMk/>
            <pc:sldMk cId="543708240" sldId="370"/>
            <ac:spMk id="16" creationId="{D925A3AE-3B75-4026-B3AD-160814F5AF74}"/>
          </ac:spMkLst>
        </pc:spChg>
        <pc:graphicFrameChg chg="add mod modGraphic">
          <ac:chgData name=" 오세종" userId="730af7b6-ff05-47d1-891e-d0df27f30cd9" providerId="ADAL" clId="{270E9B7D-0598-4FFC-9717-7EADC10A65CB}" dt="2023-03-01T03:16:07.320" v="6141" actId="1076"/>
          <ac:graphicFrameMkLst>
            <pc:docMk/>
            <pc:sldMk cId="543708240" sldId="370"/>
            <ac:graphicFrameMk id="4" creationId="{ACB91FB1-C5EB-45DA-82E5-BD66BB3F468A}"/>
          </ac:graphicFrameMkLst>
        </pc:graphicFrameChg>
        <pc:picChg chg="add del">
          <ac:chgData name=" 오세종" userId="730af7b6-ff05-47d1-891e-d0df27f30cd9" providerId="ADAL" clId="{270E9B7D-0598-4FFC-9717-7EADC10A65CB}" dt="2023-03-01T03:16:44.062" v="6143"/>
          <ac:picMkLst>
            <pc:docMk/>
            <pc:sldMk cId="543708240" sldId="370"/>
            <ac:picMk id="6" creationId="{983130F1-B93D-47B9-96E5-61E95BB77C35}"/>
          </ac:picMkLst>
        </pc:picChg>
        <pc:picChg chg="add del">
          <ac:chgData name=" 오세종" userId="730af7b6-ff05-47d1-891e-d0df27f30cd9" providerId="ADAL" clId="{270E9B7D-0598-4FFC-9717-7EADC10A65CB}" dt="2023-03-01T03:16:44.062" v="6143"/>
          <ac:picMkLst>
            <pc:docMk/>
            <pc:sldMk cId="543708240" sldId="370"/>
            <ac:picMk id="9" creationId="{0EA46801-351C-4DC3-919C-443151983296}"/>
          </ac:picMkLst>
        </pc:picChg>
        <pc:picChg chg="add mod">
          <ac:chgData name=" 오세종" userId="730af7b6-ff05-47d1-891e-d0df27f30cd9" providerId="ADAL" clId="{270E9B7D-0598-4FFC-9717-7EADC10A65CB}" dt="2023-03-01T03:16:49.438" v="6205" actId="1038"/>
          <ac:picMkLst>
            <pc:docMk/>
            <pc:sldMk cId="543708240" sldId="370"/>
            <ac:picMk id="10" creationId="{EA7BDD98-45CE-4BE2-B050-B9F3916155E5}"/>
          </ac:picMkLst>
        </pc:picChg>
        <pc:picChg chg="add mod">
          <ac:chgData name=" 오세종" userId="730af7b6-ff05-47d1-891e-d0df27f30cd9" providerId="ADAL" clId="{270E9B7D-0598-4FFC-9717-7EADC10A65CB}" dt="2023-03-01T03:16:49.438" v="6205" actId="1038"/>
          <ac:picMkLst>
            <pc:docMk/>
            <pc:sldMk cId="543708240" sldId="370"/>
            <ac:picMk id="13" creationId="{BC92D716-DCEE-49AA-A9EE-CDF2C7D7F0A7}"/>
          </ac:picMkLst>
        </pc:picChg>
        <pc:cxnChg chg="add del">
          <ac:chgData name=" 오세종" userId="730af7b6-ff05-47d1-891e-d0df27f30cd9" providerId="ADAL" clId="{270E9B7D-0598-4FFC-9717-7EADC10A65CB}" dt="2023-03-01T03:16:44.062" v="6143"/>
          <ac:cxnSpMkLst>
            <pc:docMk/>
            <pc:sldMk cId="543708240" sldId="370"/>
            <ac:cxnSpMk id="7" creationId="{8CFFDEE2-E88E-4965-8B67-7099B4B67189}"/>
          </ac:cxnSpMkLst>
        </pc:cxnChg>
        <pc:cxnChg chg="add mod">
          <ac:chgData name=" 오세종" userId="730af7b6-ff05-47d1-891e-d0df27f30cd9" providerId="ADAL" clId="{270E9B7D-0598-4FFC-9717-7EADC10A65CB}" dt="2023-03-01T03:16:49.438" v="6205" actId="1038"/>
          <ac:cxnSpMkLst>
            <pc:docMk/>
            <pc:sldMk cId="543708240" sldId="370"/>
            <ac:cxnSpMk id="11" creationId="{F029FEAA-D7C7-48AB-8B33-2178B69D0873}"/>
          </ac:cxnSpMkLst>
        </pc:cxnChg>
      </pc:sldChg>
      <pc:sldChg chg="addSp modSp add">
        <pc:chgData name=" 오세종" userId="730af7b6-ff05-47d1-891e-d0df27f30cd9" providerId="ADAL" clId="{270E9B7D-0598-4FFC-9717-7EADC10A65CB}" dt="2023-03-01T03:21:36.784" v="6613" actId="1076"/>
        <pc:sldMkLst>
          <pc:docMk/>
          <pc:sldMk cId="1091851963" sldId="371"/>
        </pc:sldMkLst>
        <pc:spChg chg="mod">
          <ac:chgData name=" 오세종" userId="730af7b6-ff05-47d1-891e-d0df27f30cd9" providerId="ADAL" clId="{270E9B7D-0598-4FFC-9717-7EADC10A65CB}" dt="2023-03-01T03:19:17.801" v="6392"/>
          <ac:spMkLst>
            <pc:docMk/>
            <pc:sldMk cId="1091851963" sldId="371"/>
            <ac:spMk id="3" creationId="{728A7C56-C2A8-4CEC-A124-420FD0DB6B2F}"/>
          </ac:spMkLst>
        </pc:spChg>
        <pc:spChg chg="add mod">
          <ac:chgData name=" 오세종" userId="730af7b6-ff05-47d1-891e-d0df27f30cd9" providerId="ADAL" clId="{270E9B7D-0598-4FFC-9717-7EADC10A65CB}" dt="2023-03-01T03:20:19.662" v="6457" actId="1037"/>
          <ac:spMkLst>
            <pc:docMk/>
            <pc:sldMk cId="1091851963" sldId="371"/>
            <ac:spMk id="5" creationId="{2E53B668-2543-4200-A2CD-0F768F646CAA}"/>
          </ac:spMkLst>
        </pc:spChg>
        <pc:spChg chg="add mod">
          <ac:chgData name=" 오세종" userId="730af7b6-ff05-47d1-891e-d0df27f30cd9" providerId="ADAL" clId="{270E9B7D-0598-4FFC-9717-7EADC10A65CB}" dt="2023-03-01T03:20:19.662" v="6457" actId="1037"/>
          <ac:spMkLst>
            <pc:docMk/>
            <pc:sldMk cId="1091851963" sldId="371"/>
            <ac:spMk id="7" creationId="{41A41EA3-65ED-4FF3-974E-B48D031B5E73}"/>
          </ac:spMkLst>
        </pc:spChg>
        <pc:spChg chg="add mod">
          <ac:chgData name=" 오세종" userId="730af7b6-ff05-47d1-891e-d0df27f30cd9" providerId="ADAL" clId="{270E9B7D-0598-4FFC-9717-7EADC10A65CB}" dt="2023-03-01T03:20:40.021" v="6490" actId="1038"/>
          <ac:spMkLst>
            <pc:docMk/>
            <pc:sldMk cId="1091851963" sldId="371"/>
            <ac:spMk id="9" creationId="{2207BD17-E49F-4B24-965B-CB6B4CA5BD89}"/>
          </ac:spMkLst>
        </pc:spChg>
        <pc:spChg chg="add mod">
          <ac:chgData name=" 오세종" userId="730af7b6-ff05-47d1-891e-d0df27f30cd9" providerId="ADAL" clId="{270E9B7D-0598-4FFC-9717-7EADC10A65CB}" dt="2023-03-01T03:21:36.784" v="6613" actId="1076"/>
          <ac:spMkLst>
            <pc:docMk/>
            <pc:sldMk cId="1091851963" sldId="371"/>
            <ac:spMk id="10" creationId="{86D689F5-08CF-418D-91CF-E540F2E981AE}"/>
          </ac:spMkLst>
        </pc:spChg>
        <pc:picChg chg="add mod">
          <ac:chgData name=" 오세종" userId="730af7b6-ff05-47d1-891e-d0df27f30cd9" providerId="ADAL" clId="{270E9B7D-0598-4FFC-9717-7EADC10A65CB}" dt="2023-03-01T03:20:19.662" v="6457" actId="1037"/>
          <ac:picMkLst>
            <pc:docMk/>
            <pc:sldMk cId="1091851963" sldId="371"/>
            <ac:picMk id="6" creationId="{F7E007C9-0838-4D3B-ABF8-1437465DBE9F}"/>
          </ac:picMkLst>
        </pc:picChg>
        <pc:picChg chg="add mod">
          <ac:chgData name=" 오세종" userId="730af7b6-ff05-47d1-891e-d0df27f30cd9" providerId="ADAL" clId="{270E9B7D-0598-4FFC-9717-7EADC10A65CB}" dt="2023-03-01T03:20:19.662" v="6457" actId="1037"/>
          <ac:picMkLst>
            <pc:docMk/>
            <pc:sldMk cId="1091851963" sldId="371"/>
            <ac:picMk id="8" creationId="{65FE7720-6024-4961-910B-0753AE44DDD8}"/>
          </ac:picMkLst>
        </pc:picChg>
        <pc:cxnChg chg="add mod ord">
          <ac:chgData name=" 오세종" userId="730af7b6-ff05-47d1-891e-d0df27f30cd9" providerId="ADAL" clId="{270E9B7D-0598-4FFC-9717-7EADC10A65CB}" dt="2023-03-01T03:20:19.662" v="6457" actId="1037"/>
          <ac:cxnSpMkLst>
            <pc:docMk/>
            <pc:sldMk cId="1091851963" sldId="371"/>
            <ac:cxnSpMk id="4" creationId="{BFF5CCC7-C76B-441A-9EAD-1503D68B8FDA}"/>
          </ac:cxnSpMkLst>
        </pc:cxnChg>
      </pc:sldChg>
      <pc:sldChg chg="addSp modSp add">
        <pc:chgData name=" 오세종" userId="730af7b6-ff05-47d1-891e-d0df27f30cd9" providerId="ADAL" clId="{270E9B7D-0598-4FFC-9717-7EADC10A65CB}" dt="2023-03-01T03:23:35.234" v="6628" actId="1076"/>
        <pc:sldMkLst>
          <pc:docMk/>
          <pc:sldMk cId="1976066125" sldId="372"/>
        </pc:sldMkLst>
        <pc:spChg chg="mod">
          <ac:chgData name=" 오세종" userId="730af7b6-ff05-47d1-891e-d0df27f30cd9" providerId="ADAL" clId="{270E9B7D-0598-4FFC-9717-7EADC10A65CB}" dt="2023-03-01T03:23:11.913" v="6626"/>
          <ac:spMkLst>
            <pc:docMk/>
            <pc:sldMk cId="1976066125" sldId="372"/>
            <ac:spMk id="3" creationId="{728A7C56-C2A8-4CEC-A124-420FD0DB6B2F}"/>
          </ac:spMkLst>
        </pc:spChg>
        <pc:spChg chg="add mod">
          <ac:chgData name=" 오세종" userId="730af7b6-ff05-47d1-891e-d0df27f30cd9" providerId="ADAL" clId="{270E9B7D-0598-4FFC-9717-7EADC10A65CB}" dt="2023-03-01T03:23:35.234" v="6628" actId="1076"/>
          <ac:spMkLst>
            <pc:docMk/>
            <pc:sldMk cId="1976066125" sldId="372"/>
            <ac:spMk id="5" creationId="{9ED052A6-CE29-45DF-BA2B-691037499915}"/>
          </ac:spMkLst>
        </pc:spChg>
        <pc:picChg chg="add mod">
          <ac:chgData name=" 오세종" userId="730af7b6-ff05-47d1-891e-d0df27f30cd9" providerId="ADAL" clId="{270E9B7D-0598-4FFC-9717-7EADC10A65CB}" dt="2023-03-01T03:23:35.234" v="6628" actId="1076"/>
          <ac:picMkLst>
            <pc:docMk/>
            <pc:sldMk cId="1976066125" sldId="372"/>
            <ac:picMk id="4" creationId="{BF5D2937-DB01-4864-B1A3-DFF0C18AAB6F}"/>
          </ac:picMkLst>
        </pc:picChg>
      </pc:sldChg>
      <pc:sldChg chg="addSp modSp add">
        <pc:chgData name=" 오세종" userId="730af7b6-ff05-47d1-891e-d0df27f30cd9" providerId="ADAL" clId="{270E9B7D-0598-4FFC-9717-7EADC10A65CB}" dt="2023-03-01T03:24:33.117" v="6637" actId="1076"/>
        <pc:sldMkLst>
          <pc:docMk/>
          <pc:sldMk cId="807059291" sldId="373"/>
        </pc:sldMkLst>
        <pc:spChg chg="mod">
          <ac:chgData name=" 오세종" userId="730af7b6-ff05-47d1-891e-d0df27f30cd9" providerId="ADAL" clId="{270E9B7D-0598-4FFC-9717-7EADC10A65CB}" dt="2023-03-01T03:23:51.728" v="6631"/>
          <ac:spMkLst>
            <pc:docMk/>
            <pc:sldMk cId="807059291" sldId="373"/>
            <ac:spMk id="3" creationId="{728A7C56-C2A8-4CEC-A124-420FD0DB6B2F}"/>
          </ac:spMkLst>
        </pc:spChg>
        <pc:spChg chg="add mod">
          <ac:chgData name=" 오세종" userId="730af7b6-ff05-47d1-891e-d0df27f30cd9" providerId="ADAL" clId="{270E9B7D-0598-4FFC-9717-7EADC10A65CB}" dt="2023-03-01T03:24:17.644" v="6634" actId="164"/>
          <ac:spMkLst>
            <pc:docMk/>
            <pc:sldMk cId="807059291" sldId="373"/>
            <ac:spMk id="5" creationId="{190C7954-6935-40DF-8536-4F5D83142FD8}"/>
          </ac:spMkLst>
        </pc:spChg>
        <pc:spChg chg="add mod">
          <ac:chgData name=" 오세종" userId="730af7b6-ff05-47d1-891e-d0df27f30cd9" providerId="ADAL" clId="{270E9B7D-0598-4FFC-9717-7EADC10A65CB}" dt="2023-03-01T03:24:17.644" v="6634" actId="164"/>
          <ac:spMkLst>
            <pc:docMk/>
            <pc:sldMk cId="807059291" sldId="373"/>
            <ac:spMk id="6" creationId="{D97D7A0B-239F-4CB9-AFFF-3AD090CD0BA2}"/>
          </ac:spMkLst>
        </pc:spChg>
        <pc:spChg chg="add mod">
          <ac:chgData name=" 오세종" userId="730af7b6-ff05-47d1-891e-d0df27f30cd9" providerId="ADAL" clId="{270E9B7D-0598-4FFC-9717-7EADC10A65CB}" dt="2023-03-01T03:24:17.644" v="6634" actId="164"/>
          <ac:spMkLst>
            <pc:docMk/>
            <pc:sldMk cId="807059291" sldId="373"/>
            <ac:spMk id="7" creationId="{F05B231E-8992-482D-ABDC-9D3A189306C9}"/>
          </ac:spMkLst>
        </pc:spChg>
        <pc:grpChg chg="add mod">
          <ac:chgData name=" 오세종" userId="730af7b6-ff05-47d1-891e-d0df27f30cd9" providerId="ADAL" clId="{270E9B7D-0598-4FFC-9717-7EADC10A65CB}" dt="2023-03-01T03:24:33.117" v="6637" actId="1076"/>
          <ac:grpSpMkLst>
            <pc:docMk/>
            <pc:sldMk cId="807059291" sldId="373"/>
            <ac:grpSpMk id="8" creationId="{C4959070-655C-40C4-A0B2-2442960C909B}"/>
          </ac:grpSpMkLst>
        </pc:grpChg>
        <pc:picChg chg="add mod">
          <ac:chgData name=" 오세종" userId="730af7b6-ff05-47d1-891e-d0df27f30cd9" providerId="ADAL" clId="{270E9B7D-0598-4FFC-9717-7EADC10A65CB}" dt="2023-03-01T03:24:17.644" v="6634" actId="164"/>
          <ac:picMkLst>
            <pc:docMk/>
            <pc:sldMk cId="807059291" sldId="373"/>
            <ac:picMk id="4" creationId="{713D0961-7948-4922-94C2-01BD6EAF38B1}"/>
          </ac:picMkLst>
        </pc:picChg>
      </pc:sldChg>
      <pc:sldChg chg="addSp modSp add">
        <pc:chgData name=" 오세종" userId="730af7b6-ff05-47d1-891e-d0df27f30cd9" providerId="ADAL" clId="{270E9B7D-0598-4FFC-9717-7EADC10A65CB}" dt="2023-03-01T03:25:31.020" v="6654" actId="1035"/>
        <pc:sldMkLst>
          <pc:docMk/>
          <pc:sldMk cId="741630786" sldId="374"/>
        </pc:sldMkLst>
        <pc:spChg chg="mod">
          <ac:chgData name=" 오세종" userId="730af7b6-ff05-47d1-891e-d0df27f30cd9" providerId="ADAL" clId="{270E9B7D-0598-4FFC-9717-7EADC10A65CB}" dt="2023-03-01T03:24:53.909" v="6640"/>
          <ac:spMkLst>
            <pc:docMk/>
            <pc:sldMk cId="741630786" sldId="374"/>
            <ac:spMk id="3" creationId="{728A7C56-C2A8-4CEC-A124-420FD0DB6B2F}"/>
          </ac:spMkLst>
        </pc:spChg>
        <pc:spChg chg="add mod">
          <ac:chgData name=" 오세종" userId="730af7b6-ff05-47d1-891e-d0df27f30cd9" providerId="ADAL" clId="{270E9B7D-0598-4FFC-9717-7EADC10A65CB}" dt="2023-03-01T03:25:31.020" v="6654" actId="1035"/>
          <ac:spMkLst>
            <pc:docMk/>
            <pc:sldMk cId="741630786" sldId="374"/>
            <ac:spMk id="5" creationId="{800734DF-EAFB-4188-A9A8-77BFFBA1230D}"/>
          </ac:spMkLst>
        </pc:spChg>
        <pc:picChg chg="add mod">
          <ac:chgData name=" 오세종" userId="730af7b6-ff05-47d1-891e-d0df27f30cd9" providerId="ADAL" clId="{270E9B7D-0598-4FFC-9717-7EADC10A65CB}" dt="2023-03-01T03:25:23.937" v="6644" actId="14100"/>
          <ac:picMkLst>
            <pc:docMk/>
            <pc:sldMk cId="741630786" sldId="374"/>
            <ac:picMk id="4" creationId="{14933BA1-2730-4CA7-AE8C-4AE2E8131BB4}"/>
          </ac:picMkLst>
        </pc:picChg>
      </pc:sldChg>
      <pc:sldChg chg="addSp modSp add">
        <pc:chgData name=" 오세종" userId="730af7b6-ff05-47d1-891e-d0df27f30cd9" providerId="ADAL" clId="{270E9B7D-0598-4FFC-9717-7EADC10A65CB}" dt="2023-03-01T03:26:03.388" v="6659" actId="1076"/>
        <pc:sldMkLst>
          <pc:docMk/>
          <pc:sldMk cId="1435018452" sldId="375"/>
        </pc:sldMkLst>
        <pc:spChg chg="mod">
          <ac:chgData name=" 오세종" userId="730af7b6-ff05-47d1-891e-d0df27f30cd9" providerId="ADAL" clId="{270E9B7D-0598-4FFC-9717-7EADC10A65CB}" dt="2023-03-01T03:25:49.795" v="6657"/>
          <ac:spMkLst>
            <pc:docMk/>
            <pc:sldMk cId="1435018452" sldId="375"/>
            <ac:spMk id="3" creationId="{728A7C56-C2A8-4CEC-A124-420FD0DB6B2F}"/>
          </ac:spMkLst>
        </pc:spChg>
        <pc:picChg chg="add mod">
          <ac:chgData name=" 오세종" userId="730af7b6-ff05-47d1-891e-d0df27f30cd9" providerId="ADAL" clId="{270E9B7D-0598-4FFC-9717-7EADC10A65CB}" dt="2023-03-01T03:26:03.388" v="6659" actId="1076"/>
          <ac:picMkLst>
            <pc:docMk/>
            <pc:sldMk cId="1435018452" sldId="375"/>
            <ac:picMk id="4" creationId="{1BDD9A5D-5151-4D94-A7B7-E25A0674F4EB}"/>
          </ac:picMkLst>
        </pc:picChg>
      </pc:sldChg>
      <pc:sldChg chg="modSp add del">
        <pc:chgData name=" 오세종" userId="730af7b6-ff05-47d1-891e-d0df27f30cd9" providerId="ADAL" clId="{270E9B7D-0598-4FFC-9717-7EADC10A65CB}" dt="2023-03-01T03:26:21.427" v="6662" actId="2696"/>
        <pc:sldMkLst>
          <pc:docMk/>
          <pc:sldMk cId="626236621" sldId="376"/>
        </pc:sldMkLst>
        <pc:spChg chg="mod">
          <ac:chgData name=" 오세종" userId="730af7b6-ff05-47d1-891e-d0df27f30cd9" providerId="ADAL" clId="{270E9B7D-0598-4FFC-9717-7EADC10A65CB}" dt="2023-03-01T03:26:13.369" v="6661"/>
          <ac:spMkLst>
            <pc:docMk/>
            <pc:sldMk cId="626236621" sldId="376"/>
            <ac:spMk id="2" creationId="{DFE6FECB-04E2-49A6-AE3C-AD77F03C4A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C63B01F-9D80-4AB7-8501-E2785682E95B}" type="datetimeFigureOut">
              <a:rPr lang="ko-KR" altLang="en-US"/>
              <a:pPr>
                <a:defRPr/>
              </a:pPr>
              <a:t>2023-10-09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8DB9404-9FD9-45BC-90D9-0EE325C611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B5E326-0CC6-4F26-8B9E-F05FA1FEF17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1"/>
          <p:cNvSpPr>
            <a:spLocks noChangeArrowheads="1"/>
          </p:cNvSpPr>
          <p:nvPr/>
        </p:nvSpPr>
        <p:spPr bwMode="auto">
          <a:xfrm>
            <a:off x="241300" y="4216400"/>
            <a:ext cx="5702300" cy="381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5" name="Rectangle 277"/>
          <p:cNvSpPr>
            <a:spLocks noChangeArrowheads="1"/>
          </p:cNvSpPr>
          <p:nvPr/>
        </p:nvSpPr>
        <p:spPr bwMode="auto">
          <a:xfrm>
            <a:off x="5102225" y="1676400"/>
            <a:ext cx="838200" cy="914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6" name="Rectangle 278"/>
          <p:cNvSpPr>
            <a:spLocks noChangeArrowheads="1"/>
          </p:cNvSpPr>
          <p:nvPr/>
        </p:nvSpPr>
        <p:spPr bwMode="auto">
          <a:xfrm>
            <a:off x="6788150" y="1676400"/>
            <a:ext cx="831850" cy="914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7" name="Rectangle 91"/>
          <p:cNvSpPr>
            <a:spLocks noChangeArrowheads="1"/>
          </p:cNvSpPr>
          <p:nvPr/>
        </p:nvSpPr>
        <p:spPr bwMode="auto">
          <a:xfrm flipV="1">
            <a:off x="6705600" y="6553200"/>
            <a:ext cx="2438400" cy="304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8" name="Rectangle 95"/>
          <p:cNvSpPr>
            <a:spLocks noChangeArrowheads="1"/>
          </p:cNvSpPr>
          <p:nvPr/>
        </p:nvSpPr>
        <p:spPr bwMode="auto">
          <a:xfrm>
            <a:off x="0" y="2590800"/>
            <a:ext cx="6794500" cy="1371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 flipH="1" flipV="1">
            <a:off x="0" y="3886200"/>
            <a:ext cx="64008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0" name="Rectangle 253"/>
          <p:cNvSpPr>
            <a:spLocks noChangeArrowheads="1"/>
          </p:cNvSpPr>
          <p:nvPr/>
        </p:nvSpPr>
        <p:spPr bwMode="auto">
          <a:xfrm>
            <a:off x="0" y="0"/>
            <a:ext cx="228600" cy="6858000"/>
          </a:xfrm>
          <a:prstGeom prst="rect">
            <a:avLst/>
          </a:prstGeom>
          <a:gradFill rotWithShape="0">
            <a:gsLst>
              <a:gs pos="0">
                <a:schemeClr val="tx1">
                  <a:gamma/>
                  <a:tint val="23529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1" name="Rectangle 272"/>
          <p:cNvSpPr>
            <a:spLocks noChangeArrowheads="1"/>
          </p:cNvSpPr>
          <p:nvPr/>
        </p:nvSpPr>
        <p:spPr bwMode="auto">
          <a:xfrm>
            <a:off x="5946775" y="2590800"/>
            <a:ext cx="841375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2" name="Oval 262"/>
          <p:cNvSpPr>
            <a:spLocks noChangeArrowheads="1"/>
          </p:cNvSpPr>
          <p:nvPr/>
        </p:nvSpPr>
        <p:spPr bwMode="auto">
          <a:xfrm flipH="1">
            <a:off x="5946775" y="3505200"/>
            <a:ext cx="838200" cy="838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grpSp>
        <p:nvGrpSpPr>
          <p:cNvPr id="13" name="Group 282"/>
          <p:cNvGrpSpPr>
            <a:grpSpLocks/>
          </p:cNvGrpSpPr>
          <p:nvPr/>
        </p:nvGrpSpPr>
        <p:grpSpPr bwMode="auto">
          <a:xfrm>
            <a:off x="228600" y="1447800"/>
            <a:ext cx="8915400" cy="3581400"/>
            <a:chOff x="144" y="912"/>
            <a:chExt cx="5616" cy="2256"/>
          </a:xfrm>
        </p:grpSpPr>
        <p:sp>
          <p:nvSpPr>
            <p:cNvPr id="14" name="Line 259"/>
            <p:cNvSpPr>
              <a:spLocks noChangeShapeType="1"/>
            </p:cNvSpPr>
            <p:nvPr/>
          </p:nvSpPr>
          <p:spPr bwMode="ltGray">
            <a:xfrm>
              <a:off x="144" y="2208"/>
              <a:ext cx="4752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15" name="Line 261"/>
            <p:cNvSpPr>
              <a:spLocks noChangeShapeType="1"/>
            </p:cNvSpPr>
            <p:nvPr/>
          </p:nvSpPr>
          <p:spPr bwMode="ltGray">
            <a:xfrm>
              <a:off x="144" y="2736"/>
              <a:ext cx="4752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16" name="Line 260"/>
            <p:cNvSpPr>
              <a:spLocks noChangeShapeType="1"/>
            </p:cNvSpPr>
            <p:nvPr/>
          </p:nvSpPr>
          <p:spPr bwMode="ltGray">
            <a:xfrm>
              <a:off x="144" y="1632"/>
              <a:ext cx="4752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17" name="Line 268"/>
            <p:cNvSpPr>
              <a:spLocks noChangeShapeType="1"/>
            </p:cNvSpPr>
            <p:nvPr/>
          </p:nvSpPr>
          <p:spPr bwMode="ltGray">
            <a:xfrm>
              <a:off x="4800" y="912"/>
              <a:ext cx="0" cy="225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18" name="Line 256"/>
            <p:cNvSpPr>
              <a:spLocks noChangeShapeType="1"/>
            </p:cNvSpPr>
            <p:nvPr/>
          </p:nvSpPr>
          <p:spPr bwMode="ltGray">
            <a:xfrm>
              <a:off x="3744" y="912"/>
              <a:ext cx="0" cy="225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19" name="Line 257"/>
            <p:cNvSpPr>
              <a:spLocks noChangeShapeType="1"/>
            </p:cNvSpPr>
            <p:nvPr/>
          </p:nvSpPr>
          <p:spPr bwMode="ltGray">
            <a:xfrm>
              <a:off x="4278" y="912"/>
              <a:ext cx="0" cy="225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20" name="Line 264"/>
            <p:cNvSpPr>
              <a:spLocks noChangeShapeType="1"/>
            </p:cNvSpPr>
            <p:nvPr/>
          </p:nvSpPr>
          <p:spPr bwMode="ltGray">
            <a:xfrm>
              <a:off x="3212" y="912"/>
              <a:ext cx="0" cy="225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21" name="Line 266"/>
            <p:cNvSpPr>
              <a:spLocks noChangeShapeType="1"/>
            </p:cNvSpPr>
            <p:nvPr/>
          </p:nvSpPr>
          <p:spPr bwMode="ltGray">
            <a:xfrm>
              <a:off x="3024" y="1056"/>
              <a:ext cx="2736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</p:grp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495800"/>
            <a:ext cx="5791200" cy="533400"/>
          </a:xfrm>
        </p:spPr>
        <p:txBody>
          <a:bodyPr anchor="b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2844800"/>
            <a:ext cx="5562600" cy="1295400"/>
          </a:xfrm>
        </p:spPr>
        <p:txBody>
          <a:bodyPr anchor="ctr"/>
          <a:lstStyle>
            <a:lvl1pPr>
              <a:defRPr sz="4400" b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22" name="Rectangle 14"/>
          <p:cNvSpPr>
            <a:spLocks noGrp="1" noChangeArrowheads="1"/>
          </p:cNvSpPr>
          <p:nvPr>
            <p:ph type="dt" sz="quarter" idx="10"/>
          </p:nvPr>
        </p:nvSpPr>
        <p:spPr>
          <a:xfrm>
            <a:off x="3581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8600" y="6553200"/>
            <a:ext cx="685800" cy="304800"/>
          </a:xfrm>
        </p:spPr>
        <p:txBody>
          <a:bodyPr anchorCtr="0"/>
          <a:lstStyle>
            <a:lvl1pPr>
              <a:defRPr sz="1400"/>
            </a:lvl1pPr>
          </a:lstStyle>
          <a:p>
            <a:pPr>
              <a:defRPr/>
            </a:pPr>
            <a:fld id="{57CB5F90-83C6-4769-95C8-C2648901CA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875" y="857250"/>
            <a:ext cx="8786813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528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496050"/>
            <a:ext cx="982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1600" b="1">
                <a:latin typeface="+mn-ea"/>
              </a:defRPr>
            </a:lvl1pPr>
          </a:lstStyle>
          <a:p>
            <a:pPr>
              <a:defRPr/>
            </a:pPr>
            <a:fld id="{7C3A4DB8-089F-4E3A-AFA6-DCD677DDEA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66" name="Rectangle 142"/>
          <p:cNvSpPr>
            <a:spLocks noChangeArrowheads="1"/>
          </p:cNvSpPr>
          <p:nvPr/>
        </p:nvSpPr>
        <p:spPr bwMode="auto">
          <a:xfrm flipH="1">
            <a:off x="71438" y="142875"/>
            <a:ext cx="8858250" cy="520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171" name="Line 147"/>
          <p:cNvSpPr>
            <a:spLocks noChangeShapeType="1"/>
          </p:cNvSpPr>
          <p:nvPr/>
        </p:nvSpPr>
        <p:spPr bwMode="ltGray">
          <a:xfrm flipH="1">
            <a:off x="125413" y="714375"/>
            <a:ext cx="878205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214313" y="153988"/>
            <a:ext cx="82153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165" name="Rectangle 141"/>
          <p:cNvSpPr>
            <a:spLocks noChangeArrowheads="1"/>
          </p:cNvSpPr>
          <p:nvPr/>
        </p:nvSpPr>
        <p:spPr bwMode="auto">
          <a:xfrm flipH="1">
            <a:off x="8429625" y="0"/>
            <a:ext cx="354013" cy="3508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164" name="Rectangle 140"/>
          <p:cNvSpPr>
            <a:spLocks noChangeArrowheads="1"/>
          </p:cNvSpPr>
          <p:nvPr/>
        </p:nvSpPr>
        <p:spPr bwMode="auto">
          <a:xfrm flipH="1">
            <a:off x="8643938" y="142875"/>
            <a:ext cx="355600" cy="350838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169" name="Rectangle 145"/>
          <p:cNvSpPr>
            <a:spLocks noChangeArrowheads="1"/>
          </p:cNvSpPr>
          <p:nvPr/>
        </p:nvSpPr>
        <p:spPr bwMode="auto">
          <a:xfrm flipH="1">
            <a:off x="8572500" y="428625"/>
            <a:ext cx="357188" cy="3492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5763" y="6472238"/>
            <a:ext cx="4540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3114A4A7-2B45-41C2-95FB-D3B640B429C6}" type="slidenum">
              <a:rPr lang="ko-KR" altLang="en-US" sz="1800"/>
              <a:pPr>
                <a:defRPr/>
              </a:pPr>
              <a:t>‹#›</a:t>
            </a:fld>
            <a:endParaRPr lang="ko-KR" alt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sldNum="0" hd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0066CC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>
                <a:latin typeface="HY헤드라인M" pitchFamily="18" charset="-127"/>
                <a:ea typeface="HY헤드라인M" pitchFamily="18" charset="-127"/>
              </a:rPr>
              <a:t>SQL (2)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857250" y="2143125"/>
            <a:ext cx="1428750" cy="4286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dirty="0">
                <a:latin typeface="Times New Roman" charset="0"/>
              </a:rPr>
              <a:t>6</a:t>
            </a:r>
            <a:r>
              <a:rPr lang="ko-KR" altLang="en-US" dirty="0">
                <a:latin typeface="Times New Roman" charset="0"/>
              </a:rPr>
              <a:t>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D38867-0916-4EA0-A9CB-A732EE46FFFA}"/>
              </a:ext>
            </a:extLst>
          </p:cNvPr>
          <p:cNvSpPr txBox="1"/>
          <p:nvPr/>
        </p:nvSpPr>
        <p:spPr>
          <a:xfrm>
            <a:off x="611560" y="260648"/>
            <a:ext cx="3148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기초와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B2F3AAE-795B-41BD-9C2C-C78768FFF4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14400" y="4495800"/>
            <a:ext cx="5791200" cy="1504950"/>
          </a:xfrm>
        </p:spPr>
        <p:txBody>
          <a:bodyPr/>
          <a:lstStyle/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en-US" altLang="ko-KR" dirty="0" err="1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Sohyun</a:t>
            </a:r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Park</a:t>
            </a:r>
          </a:p>
          <a:p>
            <a:pPr algn="ctr" eaLnBrk="1" hangingPunct="1"/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Dongguk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65967-81D6-4A29-8703-25E2132F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기본키와 </a:t>
            </a:r>
            <a:r>
              <a:rPr lang="ko-KR" altLang="en-US" dirty="0" err="1"/>
              <a:t>외래키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4A68C7-9583-4660-BE8B-FB15856FB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연관된 두 테이블의 데이터는 일관성이 있어야한다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D5AD7C0-03E6-49C2-A58E-ABEE2ACD8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36665"/>
              </p:ext>
            </p:extLst>
          </p:nvPr>
        </p:nvGraphicFramePr>
        <p:xfrm>
          <a:off x="389788" y="2201618"/>
          <a:ext cx="5640705" cy="2586676"/>
        </p:xfrm>
        <a:graphic>
          <a:graphicData uri="http://schemas.openxmlformats.org/drawingml/2006/table">
            <a:tbl>
              <a:tblPr firstRow="1" bandRow="1"/>
              <a:tblGrid>
                <a:gridCol w="833755">
                  <a:extLst>
                    <a:ext uri="{9D8B030D-6E8A-4147-A177-3AD203B41FA5}">
                      <a16:colId xmlns:a16="http://schemas.microsoft.com/office/drawing/2014/main" val="407198421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973754846"/>
                    </a:ext>
                  </a:extLst>
                </a:gridCol>
                <a:gridCol w="1202055">
                  <a:extLst>
                    <a:ext uri="{9D8B030D-6E8A-4147-A177-3AD203B41FA5}">
                      <a16:colId xmlns:a16="http://schemas.microsoft.com/office/drawing/2014/main" val="816421229"/>
                    </a:ext>
                  </a:extLst>
                </a:gridCol>
                <a:gridCol w="1392555">
                  <a:extLst>
                    <a:ext uri="{9D8B030D-6E8A-4147-A177-3AD203B41FA5}">
                      <a16:colId xmlns:a16="http://schemas.microsoft.com/office/drawing/2014/main" val="1199939851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1066243704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3064904545"/>
                    </a:ext>
                  </a:extLst>
                </a:gridCol>
              </a:tblGrid>
              <a:tr h="3616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고객번호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고객명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주민등록번호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주소지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신용등급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4013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C001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010-213-4123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901212-1214316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서울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0987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C002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김철수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010-142-8302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910824-1132981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인천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38463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C003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한나영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010-521-3451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990809-2123413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대구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3940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C004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최민수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010-513-1432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940319-1437131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광주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79891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C005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박춘길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010-613-5243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970912-1934731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서울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1631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C006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김나리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010-134-2432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951212-2817171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부산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6368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E8537CE1-BC07-482A-BA52-55CC46D58C95}"/>
              </a:ext>
            </a:extLst>
          </p:cNvPr>
          <p:cNvSpPr txBox="1"/>
          <p:nvPr/>
        </p:nvSpPr>
        <p:spPr>
          <a:xfrm>
            <a:off x="323528" y="1804053"/>
            <a:ext cx="978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customer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2CBFBACB-E766-4080-8225-21A9BF00A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089495"/>
              </p:ext>
            </p:extLst>
          </p:nvPr>
        </p:nvGraphicFramePr>
        <p:xfrm>
          <a:off x="6608963" y="2206547"/>
          <a:ext cx="1832610" cy="1844996"/>
        </p:xfrm>
        <a:graphic>
          <a:graphicData uri="http://schemas.openxmlformats.org/drawingml/2006/table">
            <a:tbl>
              <a:tblPr firstRow="1" bandRow="1"/>
              <a:tblGrid>
                <a:gridCol w="833755">
                  <a:extLst>
                    <a:ext uri="{9D8B030D-6E8A-4147-A177-3AD203B41FA5}">
                      <a16:colId xmlns:a16="http://schemas.microsoft.com/office/drawing/2014/main" val="662081170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3377793524"/>
                    </a:ext>
                  </a:extLst>
                </a:gridCol>
              </a:tblGrid>
              <a:tr h="3616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등급코드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등급설명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69892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다이아몬드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1976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9660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3633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77430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B8732B3-CAE9-401F-9A8A-8D98E41C1EC4}"/>
              </a:ext>
            </a:extLst>
          </p:cNvPr>
          <p:cNvSpPr txBox="1"/>
          <p:nvPr/>
        </p:nvSpPr>
        <p:spPr>
          <a:xfrm>
            <a:off x="6516216" y="1806325"/>
            <a:ext cx="1187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credit_code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D9D16C-DCB1-4782-AC19-0E71C6B47157}"/>
              </a:ext>
            </a:extLst>
          </p:cNvPr>
          <p:cNvSpPr txBox="1"/>
          <p:nvPr/>
        </p:nvSpPr>
        <p:spPr>
          <a:xfrm>
            <a:off x="8388424" y="34075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B21233C-A213-47C4-8248-6E9D651B77B6}"/>
              </a:ext>
            </a:extLst>
          </p:cNvPr>
          <p:cNvSpPr/>
          <p:nvPr/>
        </p:nvSpPr>
        <p:spPr>
          <a:xfrm>
            <a:off x="5076056" y="3662335"/>
            <a:ext cx="911896" cy="3362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2046F5A-BF3D-4948-97E5-A52870ECDB00}"/>
              </a:ext>
            </a:extLst>
          </p:cNvPr>
          <p:cNvSpPr/>
          <p:nvPr/>
        </p:nvSpPr>
        <p:spPr>
          <a:xfrm>
            <a:off x="5082683" y="4424334"/>
            <a:ext cx="911896" cy="3362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49CB6AF-5F8E-4224-ABCF-5EF125350CA0}"/>
              </a:ext>
            </a:extLst>
          </p:cNvPr>
          <p:cNvCxnSpPr/>
          <p:nvPr/>
        </p:nvCxnSpPr>
        <p:spPr>
          <a:xfrm>
            <a:off x="5994579" y="3858139"/>
            <a:ext cx="1016294" cy="902395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9370776-9AC7-4E4F-AD00-78A6190D6F85}"/>
              </a:ext>
            </a:extLst>
          </p:cNvPr>
          <p:cNvCxnSpPr>
            <a:cxnSpLocks/>
          </p:cNvCxnSpPr>
          <p:nvPr/>
        </p:nvCxnSpPr>
        <p:spPr>
          <a:xfrm>
            <a:off x="5987955" y="4633390"/>
            <a:ext cx="911896" cy="193404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AEBA86C-1A79-49DB-AF2A-BA8E95186A26}"/>
              </a:ext>
            </a:extLst>
          </p:cNvPr>
          <p:cNvSpPr txBox="1"/>
          <p:nvPr/>
        </p:nvSpPr>
        <p:spPr>
          <a:xfrm>
            <a:off x="5940152" y="4921423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등급에 대한 설명을 알 수 없음</a:t>
            </a:r>
          </a:p>
        </p:txBody>
      </p:sp>
      <p:sp>
        <p:nvSpPr>
          <p:cNvPr id="34" name="화살표: 왼쪽 33">
            <a:extLst>
              <a:ext uri="{FF2B5EF4-FFF2-40B4-BE49-F238E27FC236}">
                <a16:creationId xmlns:a16="http://schemas.microsoft.com/office/drawing/2014/main" id="{AFEBCDCA-5D4E-4598-AEDA-37CCF39A2A29}"/>
              </a:ext>
            </a:extLst>
          </p:cNvPr>
          <p:cNvSpPr/>
          <p:nvPr/>
        </p:nvSpPr>
        <p:spPr bwMode="auto">
          <a:xfrm>
            <a:off x="6156176" y="3366503"/>
            <a:ext cx="360040" cy="278521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803FC5-28BE-4448-8BCE-36FA6D238FEE}"/>
              </a:ext>
            </a:extLst>
          </p:cNvPr>
          <p:cNvSpPr/>
          <p:nvPr/>
        </p:nvSpPr>
        <p:spPr>
          <a:xfrm>
            <a:off x="2286000" y="5301208"/>
            <a:ext cx="4572000" cy="3889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6-5&gt;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테이블간 데이터 일관성이 깨어진 경우</a:t>
            </a:r>
          </a:p>
        </p:txBody>
      </p:sp>
    </p:spTree>
    <p:extLst>
      <p:ext uri="{BB962C8B-B14F-4D97-AF65-F5344CB8AC3E}">
        <p14:creationId xmlns:p14="http://schemas.microsoft.com/office/powerpoint/2010/main" val="373266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B2731-A2B5-4DEC-9C32-C9E103C6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기본키와 </a:t>
            </a:r>
            <a:r>
              <a:rPr lang="ko-KR" altLang="en-US" dirty="0" err="1"/>
              <a:t>외래키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34745-C68B-4D90-8F7A-340624456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연관된 두 테이블의 일관성 유지 방법 </a:t>
            </a:r>
            <a:r>
              <a:rPr lang="en-US" altLang="ko-KR" dirty="0"/>
              <a:t>: </a:t>
            </a:r>
            <a:r>
              <a:rPr lang="ko-KR" altLang="en-US" dirty="0"/>
              <a:t>외래키를 지정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A062914-E76D-4AC8-B3FB-95C9A15A4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1532"/>
              </p:ext>
            </p:extLst>
          </p:nvPr>
        </p:nvGraphicFramePr>
        <p:xfrm>
          <a:off x="893844" y="2386405"/>
          <a:ext cx="5640705" cy="2586676"/>
        </p:xfrm>
        <a:graphic>
          <a:graphicData uri="http://schemas.openxmlformats.org/drawingml/2006/table">
            <a:tbl>
              <a:tblPr firstRow="1" bandRow="1"/>
              <a:tblGrid>
                <a:gridCol w="833755">
                  <a:extLst>
                    <a:ext uri="{9D8B030D-6E8A-4147-A177-3AD203B41FA5}">
                      <a16:colId xmlns:a16="http://schemas.microsoft.com/office/drawing/2014/main" val="407198421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973754846"/>
                    </a:ext>
                  </a:extLst>
                </a:gridCol>
                <a:gridCol w="1202055">
                  <a:extLst>
                    <a:ext uri="{9D8B030D-6E8A-4147-A177-3AD203B41FA5}">
                      <a16:colId xmlns:a16="http://schemas.microsoft.com/office/drawing/2014/main" val="816421229"/>
                    </a:ext>
                  </a:extLst>
                </a:gridCol>
                <a:gridCol w="1392555">
                  <a:extLst>
                    <a:ext uri="{9D8B030D-6E8A-4147-A177-3AD203B41FA5}">
                      <a16:colId xmlns:a16="http://schemas.microsoft.com/office/drawing/2014/main" val="1199939851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1066243704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3064904545"/>
                    </a:ext>
                  </a:extLst>
                </a:gridCol>
              </a:tblGrid>
              <a:tr h="3616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고객번호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고객명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주민등록번호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주소지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신용등급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4013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C001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010-213-4123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901212-1214316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서울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0987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C002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김철수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010-142-8302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910824-1132981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인천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38463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C003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한나영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010-521-3451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990809-2123413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대구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3940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C004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최민수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010-513-1432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940319-1437131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광주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79891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C005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박춘길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010-613-5243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970912-1934731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서울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1631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C006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김나리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010-134-2432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951212-2817171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부산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636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F42A18-627E-44B4-BBF4-EAFF8414639D}"/>
              </a:ext>
            </a:extLst>
          </p:cNvPr>
          <p:cNvSpPr txBox="1"/>
          <p:nvPr/>
        </p:nvSpPr>
        <p:spPr>
          <a:xfrm>
            <a:off x="827584" y="1988840"/>
            <a:ext cx="978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customer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92D7614-7E47-4A39-BE70-D7362D505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837295"/>
              </p:ext>
            </p:extLst>
          </p:nvPr>
        </p:nvGraphicFramePr>
        <p:xfrm>
          <a:off x="6771838" y="2391334"/>
          <a:ext cx="1832610" cy="1844996"/>
        </p:xfrm>
        <a:graphic>
          <a:graphicData uri="http://schemas.openxmlformats.org/drawingml/2006/table">
            <a:tbl>
              <a:tblPr firstRow="1" bandRow="1"/>
              <a:tblGrid>
                <a:gridCol w="833755">
                  <a:extLst>
                    <a:ext uri="{9D8B030D-6E8A-4147-A177-3AD203B41FA5}">
                      <a16:colId xmlns:a16="http://schemas.microsoft.com/office/drawing/2014/main" val="662081170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3377793524"/>
                    </a:ext>
                  </a:extLst>
                </a:gridCol>
              </a:tblGrid>
              <a:tr h="3616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등급코드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등급설명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69892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다이아몬드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1976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9660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3633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774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577800-3592-495A-957B-6CB40C783710}"/>
              </a:ext>
            </a:extLst>
          </p:cNvPr>
          <p:cNvSpPr txBox="1"/>
          <p:nvPr/>
        </p:nvSpPr>
        <p:spPr>
          <a:xfrm>
            <a:off x="6679091" y="1991112"/>
            <a:ext cx="1187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credit_code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C065442-F0AF-4BCE-95C6-31BC64B6B3CC}"/>
              </a:ext>
            </a:extLst>
          </p:cNvPr>
          <p:cNvSpPr/>
          <p:nvPr/>
        </p:nvSpPr>
        <p:spPr>
          <a:xfrm>
            <a:off x="5618114" y="2364635"/>
            <a:ext cx="911896" cy="3362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6D949C8-69A1-4FF5-8B5A-879D465DDCCB}"/>
              </a:ext>
            </a:extLst>
          </p:cNvPr>
          <p:cNvSpPr/>
          <p:nvPr/>
        </p:nvSpPr>
        <p:spPr>
          <a:xfrm>
            <a:off x="6732240" y="2371263"/>
            <a:ext cx="911896" cy="3362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화살표: 아래로 구부러짐 15">
            <a:extLst>
              <a:ext uri="{FF2B5EF4-FFF2-40B4-BE49-F238E27FC236}">
                <a16:creationId xmlns:a16="http://schemas.microsoft.com/office/drawing/2014/main" id="{15F885C5-799C-4773-9EC3-E3887F263EEA}"/>
              </a:ext>
            </a:extLst>
          </p:cNvPr>
          <p:cNvSpPr/>
          <p:nvPr/>
        </p:nvSpPr>
        <p:spPr>
          <a:xfrm>
            <a:off x="5949420" y="2056859"/>
            <a:ext cx="1332390" cy="314404"/>
          </a:xfrm>
          <a:prstGeom prst="curvedDownArrow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8FFC56-DF5C-4EAE-95DE-96048229A553}"/>
              </a:ext>
            </a:extLst>
          </p:cNvPr>
          <p:cNvSpPr txBox="1"/>
          <p:nvPr/>
        </p:nvSpPr>
        <p:spPr>
          <a:xfrm>
            <a:off x="5684377" y="184482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외래키</a:t>
            </a:r>
            <a:endParaRPr kumimoji="0" lang="ko-KR" altLang="en-US" sz="1400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5E5ECD-EB74-4097-99C4-687908EF6C51}"/>
              </a:ext>
            </a:extLst>
          </p:cNvPr>
          <p:cNvSpPr txBox="1"/>
          <p:nvPr/>
        </p:nvSpPr>
        <p:spPr>
          <a:xfrm>
            <a:off x="2266498" y="5370175"/>
            <a:ext cx="5005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“customer </a:t>
            </a:r>
            <a:r>
              <a:rPr kumimoji="0" lang="ko-KR" altLang="en-US" sz="1600" dirty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테이블이 </a:t>
            </a:r>
            <a:r>
              <a:rPr kumimoji="0" lang="en-US" altLang="ko-KR" sz="1600" dirty="0" err="1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credit_code</a:t>
            </a:r>
            <a:r>
              <a:rPr kumimoji="0" lang="en-US" altLang="ko-KR" sz="1600" dirty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1600" dirty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테이블을 참조한다</a:t>
            </a:r>
            <a:r>
              <a:rPr kumimoji="0" lang="en-US" altLang="ko-KR" sz="1600" dirty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”</a:t>
            </a:r>
            <a:endParaRPr kumimoji="0" lang="ko-KR" altLang="en-US" sz="1600" dirty="0">
              <a:solidFill>
                <a:srgbClr val="0070C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E0AE1B-C42C-4B0F-BC38-F525C5CEE805}"/>
              </a:ext>
            </a:extLst>
          </p:cNvPr>
          <p:cNvSpPr txBox="1"/>
          <p:nvPr/>
        </p:nvSpPr>
        <p:spPr>
          <a:xfrm>
            <a:off x="2266498" y="5668350"/>
            <a:ext cx="5122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“</a:t>
            </a:r>
            <a:r>
              <a:rPr kumimoji="0" lang="en-US" altLang="ko-KR" sz="1600" dirty="0" err="1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credit_code</a:t>
            </a:r>
            <a:r>
              <a:rPr kumimoji="0" lang="ko-KR" altLang="en-US" sz="1600" dirty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이 부모 테이블</a:t>
            </a:r>
            <a:r>
              <a:rPr kumimoji="0" lang="en-US" altLang="ko-KR" sz="1600" dirty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, customer</a:t>
            </a:r>
            <a:r>
              <a:rPr kumimoji="0" lang="ko-KR" altLang="en-US" sz="1600" dirty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이 자식</a:t>
            </a:r>
            <a:r>
              <a:rPr kumimoji="0" lang="en-US" altLang="ko-KR" sz="1600" dirty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1600" dirty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테이블</a:t>
            </a:r>
            <a:r>
              <a:rPr kumimoji="0" lang="en-US" altLang="ko-KR" sz="1600" dirty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”</a:t>
            </a:r>
            <a:endParaRPr kumimoji="0" lang="ko-KR" altLang="en-US" sz="1600" dirty="0">
              <a:solidFill>
                <a:srgbClr val="0070C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C4C8802-D29B-42E4-90EC-8CE7A62361A1}"/>
              </a:ext>
            </a:extLst>
          </p:cNvPr>
          <p:cNvSpPr/>
          <p:nvPr/>
        </p:nvSpPr>
        <p:spPr>
          <a:xfrm>
            <a:off x="2051720" y="5277408"/>
            <a:ext cx="5499652" cy="887896"/>
          </a:xfrm>
          <a:prstGeom prst="round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10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BBDB8-38AC-455B-9F20-07F211CB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기본키와 </a:t>
            </a:r>
            <a:r>
              <a:rPr lang="ko-KR" altLang="en-US" dirty="0" err="1"/>
              <a:t>외래키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7905C-5F3B-4A0D-9C37-60025DF0A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부모 테이블의 행</a:t>
            </a:r>
            <a:r>
              <a:rPr lang="en-US" altLang="ko-KR" dirty="0"/>
              <a:t>(</a:t>
            </a:r>
            <a:r>
              <a:rPr lang="ko-KR" altLang="en-US" dirty="0" err="1"/>
              <a:t>튜플</a:t>
            </a:r>
            <a:r>
              <a:rPr lang="en-US" altLang="ko-KR" dirty="0"/>
              <a:t>)</a:t>
            </a:r>
            <a:r>
              <a:rPr lang="ko-KR" altLang="en-US" dirty="0"/>
              <a:t>이 삭제 되거나 주식별자 컬럼의 값이 변경되는 경우 자식 테이블과의 일관성이 깨어질 수 있으므로 데이터베이스 관리자는 </a:t>
            </a:r>
            <a:r>
              <a:rPr lang="en-US" altLang="ko-KR" dirty="0"/>
              <a:t>DBMS</a:t>
            </a:r>
            <a:r>
              <a:rPr lang="ko-KR" altLang="en-US" dirty="0"/>
              <a:t>가 일관성을 지킬 수 있도록 처리 방안을 설정해야 함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50BE1A7-FAFC-4F8F-89BC-8D3A9F7AA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090902"/>
              </p:ext>
            </p:extLst>
          </p:nvPr>
        </p:nvGraphicFramePr>
        <p:xfrm>
          <a:off x="954134" y="2565495"/>
          <a:ext cx="7434290" cy="3023745"/>
        </p:xfrm>
        <a:graphic>
          <a:graphicData uri="http://schemas.openxmlformats.org/drawingml/2006/table">
            <a:tbl>
              <a:tblPr/>
              <a:tblGrid>
                <a:gridCol w="1406144">
                  <a:extLst>
                    <a:ext uri="{9D8B030D-6E8A-4147-A177-3AD203B41FA5}">
                      <a16:colId xmlns:a16="http://schemas.microsoft.com/office/drawing/2014/main" val="1073921592"/>
                    </a:ext>
                  </a:extLst>
                </a:gridCol>
                <a:gridCol w="6028146">
                  <a:extLst>
                    <a:ext uri="{9D8B030D-6E8A-4147-A177-3AD203B41FA5}">
                      <a16:colId xmlns:a16="http://schemas.microsoft.com/office/drawing/2014/main" val="2406641076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방법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340004"/>
                  </a:ext>
                </a:extLst>
              </a:tr>
              <a:tr h="4378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RESTRICT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삭제하거나 변경하려는 부모 테이블의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참조하는 자식 테이블의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튜플이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있으면 삭제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변경을 하지 못하도록 막는다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092179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CASCADE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삭제하거나 변경하려는 부모 테이블의 튜플을 참조하는 자식 테이블의 튜플이 있으면 자식 테이블의 튜플도 함께 삭제하거나 변경한다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234412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NULLIFY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(SET NULL)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삭제하거나 변경하려는 부모 테이블의 튜플을 참조하는 자식 테이블의 튜플이 있으면 그 튜플의 외래키 컬럼값을 널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(NULL)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변경한다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272516"/>
                  </a:ext>
                </a:extLst>
              </a:tr>
              <a:tr h="6770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 ACTION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삭제하거나 변경하려는 부모 테이블의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참조하는 자식 테이블의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튜플이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있어도 아무 조치도 취하지 않는다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결과 일관성이 깨어진다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2269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5D811207-045D-4C45-86E0-7B6BC0DD9821}"/>
              </a:ext>
            </a:extLst>
          </p:cNvPr>
          <p:cNvSpPr/>
          <p:nvPr/>
        </p:nvSpPr>
        <p:spPr>
          <a:xfrm>
            <a:off x="827584" y="2175951"/>
            <a:ext cx="4572000" cy="3889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6-1&gt;</a:t>
            </a:r>
            <a:r>
              <a:rPr lang="ko-KR" altLang="en-US" sz="1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무결성을 지키기 위한 조치 방법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A6A2B9B-B5E9-4E5E-AF11-BAA006065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74135"/>
              </p:ext>
            </p:extLst>
          </p:nvPr>
        </p:nvGraphicFramePr>
        <p:xfrm>
          <a:off x="954133" y="5805264"/>
          <a:ext cx="7475491" cy="1013397"/>
        </p:xfrm>
        <a:graphic>
          <a:graphicData uri="http://schemas.openxmlformats.org/drawingml/2006/table">
            <a:tbl>
              <a:tblPr/>
              <a:tblGrid>
                <a:gridCol w="7475491">
                  <a:extLst>
                    <a:ext uri="{9D8B030D-6E8A-4147-A177-3AD203B41FA5}">
                      <a16:colId xmlns:a16="http://schemas.microsoft.com/office/drawing/2014/main" val="1325280871"/>
                    </a:ext>
                  </a:extLst>
                </a:gridCol>
              </a:tblGrid>
              <a:tr h="9017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제품마다 제공되는 처리 방법의 종류가 다를 수 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일반적으로 처리 방법을 설정하지 않으면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RESTRICT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적용된다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9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8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952DD-7C2A-4C58-BEF3-A3594A59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기본키와 </a:t>
            </a:r>
            <a:r>
              <a:rPr lang="ko-KR" altLang="en-US" dirty="0" err="1"/>
              <a:t>외래키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99483-05E9-42CA-ABCA-76861EFB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emp, dept </a:t>
            </a:r>
            <a:r>
              <a:rPr lang="ko-KR" altLang="en-US" dirty="0"/>
              <a:t>테이블의 참조 관계</a:t>
            </a:r>
          </a:p>
          <a:p>
            <a:endParaRPr lang="ko-KR" altLang="en-US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ABA5953-F1F1-4DBB-B11A-F175A8A98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064766"/>
              </p:ext>
            </p:extLst>
          </p:nvPr>
        </p:nvGraphicFramePr>
        <p:xfrm>
          <a:off x="2281488" y="2039475"/>
          <a:ext cx="1299411" cy="3060480"/>
        </p:xfrm>
        <a:graphic>
          <a:graphicData uri="http://schemas.openxmlformats.org/drawingml/2006/table">
            <a:tbl>
              <a:tblPr firstRow="1" bandRow="1"/>
              <a:tblGrid>
                <a:gridCol w="1299411">
                  <a:extLst>
                    <a:ext uri="{9D8B030D-6E8A-4147-A177-3AD203B41FA5}">
                      <a16:colId xmlns:a16="http://schemas.microsoft.com/office/drawing/2014/main" val="3595012849"/>
                    </a:ext>
                  </a:extLst>
                </a:gridCol>
              </a:tblGrid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empno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769416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67629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job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0494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mgr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655013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hiredate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719436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39924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comm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020296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deptno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91081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6AE9A81-3442-46E3-B457-4E0921A2927B}"/>
              </a:ext>
            </a:extLst>
          </p:cNvPr>
          <p:cNvSpPr txBox="1"/>
          <p:nvPr/>
        </p:nvSpPr>
        <p:spPr>
          <a:xfrm>
            <a:off x="2232025" y="1704821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emp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F61F0997-7BF0-4231-914C-CF57005D1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926861"/>
              </p:ext>
            </p:extLst>
          </p:nvPr>
        </p:nvGraphicFramePr>
        <p:xfrm>
          <a:off x="5526007" y="2035462"/>
          <a:ext cx="1299411" cy="1147680"/>
        </p:xfrm>
        <a:graphic>
          <a:graphicData uri="http://schemas.openxmlformats.org/drawingml/2006/table">
            <a:tbl>
              <a:tblPr firstRow="1" bandRow="1"/>
              <a:tblGrid>
                <a:gridCol w="1299411">
                  <a:extLst>
                    <a:ext uri="{9D8B030D-6E8A-4147-A177-3AD203B41FA5}">
                      <a16:colId xmlns:a16="http://schemas.microsoft.com/office/drawing/2014/main" val="3595012849"/>
                    </a:ext>
                  </a:extLst>
                </a:gridCol>
              </a:tblGrid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deptpno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769416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67629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loc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0494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A366877-E7DA-493D-B52D-2AE1F161D218}"/>
              </a:ext>
            </a:extLst>
          </p:cNvPr>
          <p:cNvSpPr txBox="1"/>
          <p:nvPr/>
        </p:nvSpPr>
        <p:spPr>
          <a:xfrm>
            <a:off x="5476544" y="1700808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dept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855A4829-FB17-429B-8B82-ED21F11BEE58}"/>
              </a:ext>
            </a:extLst>
          </p:cNvPr>
          <p:cNvSpPr/>
          <p:nvPr/>
        </p:nvSpPr>
        <p:spPr>
          <a:xfrm>
            <a:off x="3580899" y="2210147"/>
            <a:ext cx="493295" cy="1155031"/>
          </a:xfrm>
          <a:custGeom>
            <a:avLst/>
            <a:gdLst>
              <a:gd name="connsiteX0" fmla="*/ 0 w 493295"/>
              <a:gd name="connsiteY0" fmla="*/ 1155031 h 1155031"/>
              <a:gd name="connsiteX1" fmla="*/ 493295 w 493295"/>
              <a:gd name="connsiteY1" fmla="*/ 1155031 h 1155031"/>
              <a:gd name="connsiteX2" fmla="*/ 493295 w 493295"/>
              <a:gd name="connsiteY2" fmla="*/ 0 h 1155031"/>
              <a:gd name="connsiteX3" fmla="*/ 48127 w 493295"/>
              <a:gd name="connsiteY3" fmla="*/ 0 h 115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295" h="1155031">
                <a:moveTo>
                  <a:pt x="0" y="1155031"/>
                </a:moveTo>
                <a:lnTo>
                  <a:pt x="493295" y="1155031"/>
                </a:lnTo>
                <a:lnTo>
                  <a:pt x="493295" y="0"/>
                </a:lnTo>
                <a:lnTo>
                  <a:pt x="48127" y="0"/>
                </a:lnTo>
              </a:path>
            </a:pathLst>
          </a:custGeom>
          <a:noFill/>
          <a:ln w="28575" cap="flat" cmpd="sng" algn="ctr">
            <a:solidFill>
              <a:srgbClr val="4472C4">
                <a:shade val="50000"/>
              </a:srgb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9674AD-614A-4285-9171-5E965EB9AC98}"/>
              </a:ext>
            </a:extLst>
          </p:cNvPr>
          <p:cNvSpPr txBox="1"/>
          <p:nvPr/>
        </p:nvSpPr>
        <p:spPr>
          <a:xfrm>
            <a:off x="4074194" y="26093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참조</a:t>
            </a: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664600D0-4BE6-49E2-8354-3EBF4B4020F0}"/>
              </a:ext>
            </a:extLst>
          </p:cNvPr>
          <p:cNvSpPr/>
          <p:nvPr/>
        </p:nvSpPr>
        <p:spPr>
          <a:xfrm>
            <a:off x="3580899" y="2270305"/>
            <a:ext cx="1937085" cy="2646947"/>
          </a:xfrm>
          <a:custGeom>
            <a:avLst/>
            <a:gdLst>
              <a:gd name="connsiteX0" fmla="*/ 0 w 1937085"/>
              <a:gd name="connsiteY0" fmla="*/ 2646947 h 2646947"/>
              <a:gd name="connsiteX1" fmla="*/ 1359569 w 1937085"/>
              <a:gd name="connsiteY1" fmla="*/ 2646947 h 2646947"/>
              <a:gd name="connsiteX2" fmla="*/ 1359569 w 1937085"/>
              <a:gd name="connsiteY2" fmla="*/ 0 h 2646947"/>
              <a:gd name="connsiteX3" fmla="*/ 1937085 w 1937085"/>
              <a:gd name="connsiteY3" fmla="*/ 0 h 264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85" h="2646947">
                <a:moveTo>
                  <a:pt x="0" y="2646947"/>
                </a:moveTo>
                <a:lnTo>
                  <a:pt x="1359569" y="2646947"/>
                </a:lnTo>
                <a:lnTo>
                  <a:pt x="1359569" y="0"/>
                </a:lnTo>
                <a:lnTo>
                  <a:pt x="1937085" y="0"/>
                </a:lnTo>
              </a:path>
            </a:pathLst>
          </a:custGeom>
          <a:noFill/>
          <a:ln w="28575" cap="flat" cmpd="sng" algn="ctr">
            <a:solidFill>
              <a:srgbClr val="4472C4">
                <a:shade val="50000"/>
              </a:srgb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19F757-E0D7-400E-8021-B498E34D5E62}"/>
              </a:ext>
            </a:extLst>
          </p:cNvPr>
          <p:cNvSpPr txBox="1"/>
          <p:nvPr/>
        </p:nvSpPr>
        <p:spPr>
          <a:xfrm>
            <a:off x="4070181" y="46265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참조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218EBFB-F719-4C67-9BD7-115FF28F9ACD}"/>
              </a:ext>
            </a:extLst>
          </p:cNvPr>
          <p:cNvSpPr/>
          <p:nvPr/>
        </p:nvSpPr>
        <p:spPr>
          <a:xfrm>
            <a:off x="1138478" y="2029668"/>
            <a:ext cx="854242" cy="38501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237BA-3F50-4CE2-BAB8-AB8027739B27}"/>
              </a:ext>
            </a:extLst>
          </p:cNvPr>
          <p:cNvSpPr txBox="1"/>
          <p:nvPr/>
        </p:nvSpPr>
        <p:spPr>
          <a:xfrm>
            <a:off x="1202646" y="20718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기본키</a:t>
            </a:r>
            <a:endParaRPr kumimoji="0" lang="ko-KR" altLang="en-US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F5DF40C0-20B2-4D0D-BCA6-8741E0308557}"/>
              </a:ext>
            </a:extLst>
          </p:cNvPr>
          <p:cNvSpPr/>
          <p:nvPr/>
        </p:nvSpPr>
        <p:spPr>
          <a:xfrm>
            <a:off x="1992720" y="2149987"/>
            <a:ext cx="280745" cy="169509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DEF99A7-A470-423D-A3D4-27D68559EECC}"/>
              </a:ext>
            </a:extLst>
          </p:cNvPr>
          <p:cNvSpPr/>
          <p:nvPr/>
        </p:nvSpPr>
        <p:spPr>
          <a:xfrm>
            <a:off x="1122434" y="3180692"/>
            <a:ext cx="854242" cy="38501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1C91AA-A362-4DCA-AD40-656CEC56F9A6}"/>
              </a:ext>
            </a:extLst>
          </p:cNvPr>
          <p:cNvSpPr txBox="1"/>
          <p:nvPr/>
        </p:nvSpPr>
        <p:spPr>
          <a:xfrm>
            <a:off x="1186602" y="322290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외래키</a:t>
            </a:r>
            <a:endParaRPr kumimoji="0" lang="ko-KR" altLang="en-US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8B5D3389-C14A-430E-9159-2E9D59FDD010}"/>
              </a:ext>
            </a:extLst>
          </p:cNvPr>
          <p:cNvSpPr/>
          <p:nvPr/>
        </p:nvSpPr>
        <p:spPr>
          <a:xfrm>
            <a:off x="1976676" y="3301011"/>
            <a:ext cx="280745" cy="169509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28587DE-0307-4F61-90DF-C63EEE393C63}"/>
              </a:ext>
            </a:extLst>
          </p:cNvPr>
          <p:cNvSpPr/>
          <p:nvPr/>
        </p:nvSpPr>
        <p:spPr>
          <a:xfrm>
            <a:off x="1130453" y="4704691"/>
            <a:ext cx="854242" cy="38501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6F91BD-5206-42E1-AB1A-2C9C29FDBFE3}"/>
              </a:ext>
            </a:extLst>
          </p:cNvPr>
          <p:cNvSpPr txBox="1"/>
          <p:nvPr/>
        </p:nvSpPr>
        <p:spPr>
          <a:xfrm>
            <a:off x="1194621" y="474690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외래키</a:t>
            </a:r>
            <a:endParaRPr kumimoji="0" lang="ko-KR" altLang="en-US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92236550-32A6-46A1-A796-ECE915558C51}"/>
              </a:ext>
            </a:extLst>
          </p:cNvPr>
          <p:cNvSpPr/>
          <p:nvPr/>
        </p:nvSpPr>
        <p:spPr>
          <a:xfrm>
            <a:off x="1984695" y="4825010"/>
            <a:ext cx="280745" cy="169509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C418B35-6178-4752-A696-789711A2FF51}"/>
              </a:ext>
            </a:extLst>
          </p:cNvPr>
          <p:cNvSpPr/>
          <p:nvPr/>
        </p:nvSpPr>
        <p:spPr>
          <a:xfrm>
            <a:off x="7102134" y="2001594"/>
            <a:ext cx="854242" cy="38501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F6A938-5D72-441E-B653-E1B26737FEEE}"/>
              </a:ext>
            </a:extLst>
          </p:cNvPr>
          <p:cNvSpPr txBox="1"/>
          <p:nvPr/>
        </p:nvSpPr>
        <p:spPr>
          <a:xfrm>
            <a:off x="7166302" y="204380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기본키</a:t>
            </a:r>
            <a:endParaRPr kumimoji="0" lang="ko-KR" altLang="en-US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392EEC70-BB19-420C-93D4-9583FD1077A7}"/>
              </a:ext>
            </a:extLst>
          </p:cNvPr>
          <p:cNvSpPr/>
          <p:nvPr/>
        </p:nvSpPr>
        <p:spPr>
          <a:xfrm rot="10800000">
            <a:off x="6825410" y="2121913"/>
            <a:ext cx="280745" cy="169509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B1811F-7A92-4A8E-8399-3C251B666B2C}"/>
              </a:ext>
            </a:extLst>
          </p:cNvPr>
          <p:cNvSpPr txBox="1"/>
          <p:nvPr/>
        </p:nvSpPr>
        <p:spPr>
          <a:xfrm>
            <a:off x="2018824" y="5843277"/>
            <a:ext cx="576064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참조관계에서 자식테이블과 부모 테이블이 동일한 경우를 </a:t>
            </a:r>
            <a:r>
              <a:rPr lang="ko-KR" altLang="en-US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자기참조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(self reference)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한다</a:t>
            </a:r>
          </a:p>
        </p:txBody>
      </p:sp>
    </p:spTree>
    <p:extLst>
      <p:ext uri="{BB962C8B-B14F-4D97-AF65-F5344CB8AC3E}">
        <p14:creationId xmlns:p14="http://schemas.microsoft.com/office/powerpoint/2010/main" val="258237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6B2FB-59C4-42C9-8520-43E114A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기본키와 </a:t>
            </a:r>
            <a:r>
              <a:rPr lang="ko-KR" altLang="en-US" dirty="0" err="1"/>
              <a:t>외래키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89F65F-6695-47C3-A64D-C0524F0BD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52" y="1763810"/>
            <a:ext cx="7458075" cy="41719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0F3D80-5534-4D2C-B50C-20ED70C331EF}"/>
              </a:ext>
            </a:extLst>
          </p:cNvPr>
          <p:cNvSpPr/>
          <p:nvPr/>
        </p:nvSpPr>
        <p:spPr>
          <a:xfrm>
            <a:off x="2000534" y="4078385"/>
            <a:ext cx="965915" cy="2350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8EFE30F-1DE5-49BC-AE5E-23664ACE74F7}"/>
              </a:ext>
            </a:extLst>
          </p:cNvPr>
          <p:cNvSpPr/>
          <p:nvPr/>
        </p:nvSpPr>
        <p:spPr>
          <a:xfrm>
            <a:off x="4267215" y="4078385"/>
            <a:ext cx="618186" cy="23503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FD7D43-1B92-4329-A89F-6F3943A68C77}"/>
              </a:ext>
            </a:extLst>
          </p:cNvPr>
          <p:cNvSpPr/>
          <p:nvPr/>
        </p:nvSpPr>
        <p:spPr>
          <a:xfrm>
            <a:off x="1998386" y="2569410"/>
            <a:ext cx="965915" cy="2350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DA1E92C8-29DC-4E1C-A150-06005053E396}"/>
              </a:ext>
            </a:extLst>
          </p:cNvPr>
          <p:cNvSpPr/>
          <p:nvPr/>
        </p:nvSpPr>
        <p:spPr>
          <a:xfrm>
            <a:off x="323528" y="1196752"/>
            <a:ext cx="4278538" cy="2855875"/>
          </a:xfrm>
          <a:custGeom>
            <a:avLst/>
            <a:gdLst>
              <a:gd name="connsiteX0" fmla="*/ 4278538 w 4278538"/>
              <a:gd name="connsiteY0" fmla="*/ 2855875 h 2855875"/>
              <a:gd name="connsiteX1" fmla="*/ 3853535 w 4278538"/>
              <a:gd name="connsiteY1" fmla="*/ 666466 h 2855875"/>
              <a:gd name="connsiteX2" fmla="*/ 2745952 w 4278538"/>
              <a:gd name="connsiteY2" fmla="*/ 86917 h 2855875"/>
              <a:gd name="connsiteX3" fmla="*/ 1200487 w 4278538"/>
              <a:gd name="connsiteY3" fmla="*/ 35402 h 2855875"/>
              <a:gd name="connsiteX4" fmla="*/ 105783 w 4278538"/>
              <a:gd name="connsiteY4" fmla="*/ 408889 h 2855875"/>
              <a:gd name="connsiteX5" fmla="*/ 118662 w 4278538"/>
              <a:gd name="connsiteY5" fmla="*/ 1168742 h 2855875"/>
              <a:gd name="connsiteX6" fmla="*/ 775485 w 4278538"/>
              <a:gd name="connsiteY6" fmla="*/ 1503593 h 285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8538" h="2855875">
                <a:moveTo>
                  <a:pt x="4278538" y="2855875"/>
                </a:moveTo>
                <a:cubicBezTo>
                  <a:pt x="4193752" y="1991917"/>
                  <a:pt x="4108966" y="1127959"/>
                  <a:pt x="3853535" y="666466"/>
                </a:cubicBezTo>
                <a:cubicBezTo>
                  <a:pt x="3598104" y="204973"/>
                  <a:pt x="3188127" y="192094"/>
                  <a:pt x="2745952" y="86917"/>
                </a:cubicBezTo>
                <a:cubicBezTo>
                  <a:pt x="2303777" y="-18260"/>
                  <a:pt x="1640515" y="-18260"/>
                  <a:pt x="1200487" y="35402"/>
                </a:cubicBezTo>
                <a:cubicBezTo>
                  <a:pt x="760459" y="89064"/>
                  <a:pt x="286087" y="219999"/>
                  <a:pt x="105783" y="408889"/>
                </a:cubicBezTo>
                <a:cubicBezTo>
                  <a:pt x="-74521" y="597779"/>
                  <a:pt x="7045" y="986291"/>
                  <a:pt x="118662" y="1168742"/>
                </a:cubicBezTo>
                <a:cubicBezTo>
                  <a:pt x="230279" y="1351193"/>
                  <a:pt x="502882" y="1427393"/>
                  <a:pt x="775485" y="1503593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1C6E4F3-3151-4368-994F-C1328F0EE5F5}"/>
              </a:ext>
            </a:extLst>
          </p:cNvPr>
          <p:cNvSpPr/>
          <p:nvPr/>
        </p:nvSpPr>
        <p:spPr>
          <a:xfrm>
            <a:off x="1367320" y="2569411"/>
            <a:ext cx="618186" cy="23503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81BCEC-96E3-4817-9F37-CBC1F653E782}"/>
              </a:ext>
            </a:extLst>
          </p:cNvPr>
          <p:cNvSpPr/>
          <p:nvPr/>
        </p:nvSpPr>
        <p:spPr>
          <a:xfrm>
            <a:off x="2376264" y="5848359"/>
            <a:ext cx="4572000" cy="3889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6-8&gt; JAMES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사원의 매니저 이름 찾기</a:t>
            </a:r>
          </a:p>
        </p:txBody>
      </p:sp>
    </p:spTree>
    <p:extLst>
      <p:ext uri="{BB962C8B-B14F-4D97-AF65-F5344CB8AC3E}">
        <p14:creationId xmlns:p14="http://schemas.microsoft.com/office/powerpoint/2010/main" val="2750636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F3CED-7455-4F36-8EC4-19DFE3C2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BD548-AE89-4AD8-98E8-A1822895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1. </a:t>
            </a:r>
            <a:r>
              <a:rPr lang="ko-KR" altLang="en-US" b="0" dirty="0"/>
              <a:t>기본키와 </a:t>
            </a:r>
            <a:r>
              <a:rPr lang="ko-KR" altLang="en-US" b="0" dirty="0" err="1"/>
              <a:t>외래키</a:t>
            </a:r>
            <a:endParaRPr lang="ko-KR" altLang="en-US" b="0" dirty="0"/>
          </a:p>
          <a:p>
            <a:r>
              <a:rPr lang="en-US" altLang="ko-KR" b="0" dirty="0">
                <a:solidFill>
                  <a:srgbClr val="FF0000"/>
                </a:solidFill>
              </a:rPr>
              <a:t>2. </a:t>
            </a:r>
            <a:r>
              <a:rPr lang="ko-KR" altLang="en-US" b="0" dirty="0">
                <a:solidFill>
                  <a:srgbClr val="FF0000"/>
                </a:solidFill>
              </a:rPr>
              <a:t>조인 연산</a:t>
            </a:r>
          </a:p>
          <a:p>
            <a:r>
              <a:rPr lang="en-US" altLang="ko-KR" b="0" dirty="0"/>
              <a:t>3. UNION, INTERSECT, MINUS</a:t>
            </a:r>
          </a:p>
          <a:p>
            <a:r>
              <a:rPr lang="en-US" altLang="ko-KR" b="0" dirty="0"/>
              <a:t>4. </a:t>
            </a:r>
            <a:r>
              <a:rPr lang="ko-KR" altLang="en-US" b="0" dirty="0"/>
              <a:t>중첩 </a:t>
            </a:r>
            <a:r>
              <a:rPr lang="en-US" altLang="ko-KR" b="0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286736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8B636-2F4B-408E-B805-E0DE863E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조인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D9D5A-1365-4284-A731-EE5719847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조인 연산</a:t>
            </a:r>
            <a:endParaRPr lang="en-US" altLang="ko-KR" dirty="0"/>
          </a:p>
          <a:p>
            <a:pPr lvl="1"/>
            <a:r>
              <a:rPr lang="ko-KR" altLang="en-US" dirty="0"/>
              <a:t>두 테이블 이상을 연결해야 원하는 정보를 얻을 수 있는 경우가 많음</a:t>
            </a:r>
            <a:endParaRPr lang="en-US" altLang="ko-KR" dirty="0"/>
          </a:p>
          <a:p>
            <a:pPr lvl="2"/>
            <a:r>
              <a:rPr lang="en-US" altLang="ko-KR" dirty="0"/>
              <a:t>Ex) </a:t>
            </a:r>
            <a:r>
              <a:rPr lang="ko-KR" altLang="en-US" dirty="0"/>
              <a:t>사원의 이름과 근무지를 알고 싶을 때</a:t>
            </a:r>
            <a:endParaRPr lang="en-US" altLang="ko-KR" dirty="0"/>
          </a:p>
          <a:p>
            <a:pPr lvl="2"/>
            <a:r>
              <a:rPr lang="ko-KR" altLang="en-US" dirty="0"/>
              <a:t>사원의 이름은 </a:t>
            </a:r>
            <a:r>
              <a:rPr lang="en-US" altLang="ko-KR" dirty="0"/>
              <a:t>emp(</a:t>
            </a:r>
            <a:r>
              <a:rPr lang="ko-KR" altLang="en-US" dirty="0"/>
              <a:t>사원</a:t>
            </a:r>
            <a:r>
              <a:rPr lang="en-US" altLang="ko-KR" dirty="0"/>
              <a:t>) </a:t>
            </a:r>
            <a:r>
              <a:rPr lang="ko-KR" altLang="en-US" dirty="0"/>
              <a:t>테이블에 존재하고 근무지</a:t>
            </a:r>
            <a:r>
              <a:rPr lang="en-US" altLang="ko-KR" dirty="0"/>
              <a:t>(</a:t>
            </a:r>
            <a:r>
              <a:rPr lang="ko-KR" altLang="en-US" dirty="0"/>
              <a:t>부서의 위치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dept(</a:t>
            </a:r>
            <a:r>
              <a:rPr lang="ko-KR" altLang="en-US" dirty="0"/>
              <a:t>부서</a:t>
            </a:r>
            <a:r>
              <a:rPr lang="en-US" altLang="ko-KR" dirty="0"/>
              <a:t>) </a:t>
            </a:r>
            <a:r>
              <a:rPr lang="ko-KR" altLang="en-US" dirty="0"/>
              <a:t>테이블에 존재 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두 개 이상의 테이블을 연결하여 조회하는 것을 </a:t>
            </a:r>
            <a:r>
              <a:rPr lang="ko-KR" altLang="en-US" b="1" dirty="0"/>
              <a:t>조인</a:t>
            </a:r>
            <a:r>
              <a:rPr lang="en-US" altLang="ko-KR" b="1" dirty="0"/>
              <a:t>(join) </a:t>
            </a:r>
            <a:r>
              <a:rPr lang="ko-KR" altLang="en-US" dirty="0"/>
              <a:t>연산이라고 한다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0AC13F0-C95C-4AE2-AC51-B63AB2BA1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884464"/>
              </p:ext>
            </p:extLst>
          </p:nvPr>
        </p:nvGraphicFramePr>
        <p:xfrm>
          <a:off x="899592" y="4653136"/>
          <a:ext cx="7344816" cy="1354773"/>
        </p:xfrm>
        <a:graphic>
          <a:graphicData uri="http://schemas.openxmlformats.org/drawingml/2006/table">
            <a:tbl>
              <a:tblPr/>
              <a:tblGrid>
                <a:gridCol w="7344816">
                  <a:extLst>
                    <a:ext uri="{9D8B030D-6E8A-4147-A177-3AD203B41FA5}">
                      <a16:colId xmlns:a16="http://schemas.microsoft.com/office/drawing/2014/main" val="3601882092"/>
                    </a:ext>
                  </a:extLst>
                </a:gridCol>
              </a:tblGrid>
              <a:tr h="9521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외래키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참조와 조인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개의 테이블을 조인하고자 할 때 반드시 두 테이블에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외래키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참조 관계가 설정 되어 있어야 하는 것은 아니다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테이블에 연결 가능한 공통 속성이 있다면 외래키에 의한 참조 관계가 없더라도 조인 연산은 가능하다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15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456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C837E-5A59-4D6E-9806-F777E38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조인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4F11E-A58F-4BB0-B0FE-5785C6530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조인 연산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모든 사원의 이름과</a:t>
            </a:r>
            <a:r>
              <a:rPr lang="en-US" altLang="ko-KR" dirty="0"/>
              <a:t>, </a:t>
            </a:r>
            <a:r>
              <a:rPr lang="ko-KR" altLang="en-US" dirty="0"/>
              <a:t>부서명</a:t>
            </a:r>
            <a:r>
              <a:rPr lang="en-US" altLang="ko-KR" dirty="0"/>
              <a:t>, </a:t>
            </a:r>
            <a:r>
              <a:rPr lang="ko-KR" altLang="en-US" dirty="0"/>
              <a:t>근무지를 </a:t>
            </a:r>
            <a:r>
              <a:rPr lang="ko-KR" altLang="en-US" dirty="0" err="1"/>
              <a:t>보이시오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7029D7A-E2D6-406E-871B-1AF8CAC3F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016385"/>
              </p:ext>
            </p:extLst>
          </p:nvPr>
        </p:nvGraphicFramePr>
        <p:xfrm>
          <a:off x="971600" y="2132856"/>
          <a:ext cx="5328158" cy="1160971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2605022436"/>
                    </a:ext>
                  </a:extLst>
                </a:gridCol>
              </a:tblGrid>
              <a:tr h="6880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emp.ename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dept.dname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dept.loc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emp, dept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emp.deptno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dept.deptno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86286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D9EF146-3813-4CF9-87CD-9DFFC3690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80" y="3501008"/>
            <a:ext cx="2638425" cy="2886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20B43F-64C0-4432-8496-8F029F06D1E1}"/>
              </a:ext>
            </a:extLst>
          </p:cNvPr>
          <p:cNvSpPr/>
          <p:nvPr/>
        </p:nvSpPr>
        <p:spPr>
          <a:xfrm>
            <a:off x="3851920" y="4725234"/>
            <a:ext cx="3496147" cy="944426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</a:rPr>
              <a:t>SELECT </a:t>
            </a: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</a:rPr>
              <a:t>emp.ename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</a:rPr>
              <a:t>, </a:t>
            </a: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</a:rPr>
              <a:t>dept.dname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</a:rPr>
              <a:t>, </a:t>
            </a: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</a:rPr>
              <a:t>dept.loc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</a:rPr>
              <a:t>FROM emp, dept 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</a:rPr>
              <a:t>WHERE </a:t>
            </a: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</a:rPr>
              <a:t>emp.deptno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</a:rPr>
              <a:t> = </a:t>
            </a: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</a:rPr>
              <a:t>dept.deptno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</a:rPr>
              <a:t> ;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AF879FD-D547-44DA-9D6B-F4E49A94E255}"/>
              </a:ext>
            </a:extLst>
          </p:cNvPr>
          <p:cNvSpPr/>
          <p:nvPr/>
        </p:nvSpPr>
        <p:spPr>
          <a:xfrm>
            <a:off x="4276176" y="5091565"/>
            <a:ext cx="1008113" cy="27916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34E0718-F02C-4EEA-BC37-42B8103ED130}"/>
              </a:ext>
            </a:extLst>
          </p:cNvPr>
          <p:cNvSpPr/>
          <p:nvPr/>
        </p:nvSpPr>
        <p:spPr>
          <a:xfrm>
            <a:off x="4407130" y="5425479"/>
            <a:ext cx="2100861" cy="219669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92ABCA2-E0EB-473E-A6DE-AF2F464CC136}"/>
              </a:ext>
            </a:extLst>
          </p:cNvPr>
          <p:cNvCxnSpPr/>
          <p:nvPr/>
        </p:nvCxnSpPr>
        <p:spPr>
          <a:xfrm flipH="1" flipV="1">
            <a:off x="5008717" y="5635171"/>
            <a:ext cx="275572" cy="408702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6A92E63-254B-4189-AA69-3D0E1A4CEE1B}"/>
              </a:ext>
            </a:extLst>
          </p:cNvPr>
          <p:cNvSpPr txBox="1"/>
          <p:nvPr/>
        </p:nvSpPr>
        <p:spPr>
          <a:xfrm>
            <a:off x="4492201" y="6073551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두 테이블의 </a:t>
            </a:r>
            <a:r>
              <a:rPr kumimoji="0" lang="ko-KR" altLang="en-US" sz="1400" dirty="0" err="1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튜플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 연결 조건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EF94B10-BB7B-43FB-B79A-56A8F7F561F2}"/>
              </a:ext>
            </a:extLst>
          </p:cNvPr>
          <p:cNvCxnSpPr>
            <a:cxnSpLocks/>
          </p:cNvCxnSpPr>
          <p:nvPr/>
        </p:nvCxnSpPr>
        <p:spPr>
          <a:xfrm flipH="1" flipV="1">
            <a:off x="5356297" y="5235544"/>
            <a:ext cx="1728192" cy="135187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DDF6DA8-BF15-48E0-B3BC-A51DC121A77E}"/>
              </a:ext>
            </a:extLst>
          </p:cNvPr>
          <p:cNvSpPr txBox="1"/>
          <p:nvPr/>
        </p:nvSpPr>
        <p:spPr>
          <a:xfrm>
            <a:off x="7040660" y="5230940"/>
            <a:ext cx="1988045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연결 대상 테이블 목록</a:t>
            </a:r>
          </a:p>
        </p:txBody>
      </p:sp>
    </p:spTree>
    <p:extLst>
      <p:ext uri="{BB962C8B-B14F-4D97-AF65-F5344CB8AC3E}">
        <p14:creationId xmlns:p14="http://schemas.microsoft.com/office/powerpoint/2010/main" val="3660808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66DE7-0FCC-4A14-9B55-D9BF7B44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조인 연산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58C60A1-25AD-41AC-90B6-FC1197E4F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83654"/>
              </p:ext>
            </p:extLst>
          </p:nvPr>
        </p:nvGraphicFramePr>
        <p:xfrm>
          <a:off x="971600" y="1547949"/>
          <a:ext cx="5328158" cy="1160971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2605022436"/>
                    </a:ext>
                  </a:extLst>
                </a:gridCol>
              </a:tblGrid>
              <a:tr h="6880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emp.ename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dept.dname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dept.loc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emp, dept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emp.deptno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dept.deptno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862867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2FE18285-5246-4806-8321-0129089DA7F6}"/>
              </a:ext>
            </a:extLst>
          </p:cNvPr>
          <p:cNvSpPr/>
          <p:nvPr/>
        </p:nvSpPr>
        <p:spPr>
          <a:xfrm>
            <a:off x="1763689" y="1641863"/>
            <a:ext cx="432048" cy="288032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7B6F54E-3106-4FC8-BDD2-E66D04BD94F5}"/>
              </a:ext>
            </a:extLst>
          </p:cNvPr>
          <p:cNvSpPr/>
          <p:nvPr/>
        </p:nvSpPr>
        <p:spPr>
          <a:xfrm>
            <a:off x="2987824" y="1628799"/>
            <a:ext cx="504056" cy="301095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95C923-9964-479F-AC97-778730998830}"/>
              </a:ext>
            </a:extLst>
          </p:cNvPr>
          <p:cNvSpPr/>
          <p:nvPr/>
        </p:nvSpPr>
        <p:spPr>
          <a:xfrm>
            <a:off x="4342913" y="1628800"/>
            <a:ext cx="504056" cy="301095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AC0659C-F9EE-4A70-BC47-5831C55C197E}"/>
              </a:ext>
            </a:extLst>
          </p:cNvPr>
          <p:cNvSpPr/>
          <p:nvPr/>
        </p:nvSpPr>
        <p:spPr>
          <a:xfrm>
            <a:off x="3118777" y="2420888"/>
            <a:ext cx="504056" cy="301095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5AD68E7-C28E-4F3E-A619-41ACFD4966EA}"/>
              </a:ext>
            </a:extLst>
          </p:cNvPr>
          <p:cNvSpPr/>
          <p:nvPr/>
        </p:nvSpPr>
        <p:spPr>
          <a:xfrm>
            <a:off x="1665554" y="2420888"/>
            <a:ext cx="432048" cy="288032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2AF86F-6964-4214-905B-8C8262E4D707}"/>
              </a:ext>
            </a:extLst>
          </p:cNvPr>
          <p:cNvSpPr txBox="1"/>
          <p:nvPr/>
        </p:nvSpPr>
        <p:spPr>
          <a:xfrm>
            <a:off x="1002407" y="2924944"/>
            <a:ext cx="7314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컬럼이름 앞에는 그 컬럼이 속한 테이블 이름을 붙인다</a:t>
            </a:r>
            <a:endParaRPr lang="en-US" altLang="ko-KR" sz="16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이유는 동일한 이름을 갖는 컬럼이 두 테이블 모두에 존재할 수 있기 때문에 구별이 필요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0E5C5F-3CA1-4F1A-AA7A-BDF5D6200F09}"/>
              </a:ext>
            </a:extLst>
          </p:cNvPr>
          <p:cNvSpPr txBox="1"/>
          <p:nvPr/>
        </p:nvSpPr>
        <p:spPr>
          <a:xfrm>
            <a:off x="930399" y="4509120"/>
            <a:ext cx="731400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Note.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개의 테이블을 연결하고자 하는 경우는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WHERE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절에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튜플들을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연결하기 위한 조건을 반드시 서술해야 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925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347CE-03E6-455A-B97C-CE9F2BA7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조인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152739-BA5E-422C-8028-B3F72A85B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급여를 </a:t>
            </a:r>
            <a:r>
              <a:rPr lang="en-US" altLang="ko-KR" dirty="0"/>
              <a:t>1500 </a:t>
            </a:r>
            <a:r>
              <a:rPr lang="ko-KR" altLang="en-US" dirty="0"/>
              <a:t>이상 받는 사원의 이름과</a:t>
            </a:r>
            <a:r>
              <a:rPr lang="en-US" altLang="ko-KR" dirty="0"/>
              <a:t>, </a:t>
            </a:r>
            <a:r>
              <a:rPr lang="ko-KR" altLang="en-US" dirty="0"/>
              <a:t>부서명</a:t>
            </a:r>
            <a:r>
              <a:rPr lang="en-US" altLang="ko-KR" dirty="0"/>
              <a:t>, </a:t>
            </a:r>
            <a:r>
              <a:rPr lang="ko-KR" altLang="en-US" dirty="0"/>
              <a:t>근무지를 </a:t>
            </a:r>
            <a:r>
              <a:rPr lang="ko-KR" altLang="en-US" dirty="0" err="1"/>
              <a:t>보이시오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BFFA3C8-7C86-4AE2-B6FB-21C687DC5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484809"/>
              </p:ext>
            </p:extLst>
          </p:nvPr>
        </p:nvGraphicFramePr>
        <p:xfrm>
          <a:off x="971600" y="1700808"/>
          <a:ext cx="5328158" cy="1551115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1956575801"/>
                    </a:ext>
                  </a:extLst>
                </a:gridCol>
              </a:tblGrid>
              <a:tr h="844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emp.ename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dept.dname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dept.loc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FROM emp, dept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WHERE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emp.deptno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dept.deptno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AND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emp.sal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 &gt; 1500;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92868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68601E3-F7DF-4C43-9784-D05914679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06" y="3429000"/>
            <a:ext cx="2667000" cy="16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4ECEBE-F8D0-435C-AB35-60F99BE54978}"/>
              </a:ext>
            </a:extLst>
          </p:cNvPr>
          <p:cNvSpPr txBox="1"/>
          <p:nvPr/>
        </p:nvSpPr>
        <p:spPr>
          <a:xfrm>
            <a:off x="937605" y="5207413"/>
            <a:ext cx="62408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조건절에서 </a:t>
            </a:r>
            <a:endParaRPr lang="en-US" altLang="ko-KR" sz="16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조건은 두 테이블을 연결하기 위한 조건</a:t>
            </a:r>
            <a:endParaRPr lang="en-US" altLang="ko-KR" sz="16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조건은 연결된 </a:t>
            </a:r>
            <a:r>
              <a:rPr lang="ko-KR" altLang="en-US" sz="16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튜플중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원하는 </a:t>
            </a:r>
            <a:r>
              <a:rPr lang="ko-KR" altLang="en-US" sz="16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튜플을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선택하기 위한 조건</a:t>
            </a:r>
          </a:p>
          <a:p>
            <a:endParaRPr lang="ko-KR" altLang="en-US" sz="16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26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F3CED-7455-4F36-8EC4-19DFE3C2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BD548-AE89-4AD8-98E8-A1822895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1. </a:t>
            </a:r>
            <a:r>
              <a:rPr lang="ko-KR" altLang="en-US" b="0" dirty="0"/>
              <a:t>기본키와 </a:t>
            </a:r>
            <a:r>
              <a:rPr lang="ko-KR" altLang="en-US" b="0" dirty="0" err="1"/>
              <a:t>외래키</a:t>
            </a:r>
            <a:endParaRPr lang="ko-KR" altLang="en-US" b="0" dirty="0"/>
          </a:p>
          <a:p>
            <a:r>
              <a:rPr lang="en-US" altLang="ko-KR" b="0" dirty="0"/>
              <a:t>2. </a:t>
            </a:r>
            <a:r>
              <a:rPr lang="ko-KR" altLang="en-US" b="0" dirty="0"/>
              <a:t>조인 연산</a:t>
            </a:r>
          </a:p>
          <a:p>
            <a:r>
              <a:rPr lang="en-US" altLang="ko-KR" b="0" dirty="0"/>
              <a:t>3. UNION, INTERSECT, MINUS</a:t>
            </a:r>
          </a:p>
          <a:p>
            <a:r>
              <a:rPr lang="en-US" altLang="ko-KR" b="0" dirty="0"/>
              <a:t>4. </a:t>
            </a:r>
            <a:r>
              <a:rPr lang="ko-KR" altLang="en-US" b="0" dirty="0"/>
              <a:t>중첩 </a:t>
            </a:r>
            <a:r>
              <a:rPr lang="en-US" altLang="ko-KR" b="0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782926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9BF0C-9841-4E8D-8AB8-7B3060CC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조인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C17EC-0C69-4865-9921-C71275663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조인연산에서 </a:t>
            </a:r>
            <a:r>
              <a:rPr lang="ko-KR" altLang="en-US" dirty="0" err="1"/>
              <a:t>테이블간에</a:t>
            </a:r>
            <a:r>
              <a:rPr lang="ko-KR" altLang="en-US" dirty="0"/>
              <a:t> 중복되지 않은 컬럼의 경우 컬럼 이름 앞에 붙이는 테이블 이름을 생략할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A1AC58F-68DA-4107-8AA7-B1971EE1E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541238"/>
              </p:ext>
            </p:extLst>
          </p:nvPr>
        </p:nvGraphicFramePr>
        <p:xfrm>
          <a:off x="971600" y="1979997"/>
          <a:ext cx="5328158" cy="1160971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2605022436"/>
                    </a:ext>
                  </a:extLst>
                </a:gridCol>
              </a:tblGrid>
              <a:tr h="6880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emp.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dept.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dname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dept.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loc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emp, dept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emp.deptno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dept.deptno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862867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37571D22-37ED-46A8-B6F6-AB96FA7EDFD4}"/>
              </a:ext>
            </a:extLst>
          </p:cNvPr>
          <p:cNvSpPr/>
          <p:nvPr/>
        </p:nvSpPr>
        <p:spPr bwMode="auto">
          <a:xfrm>
            <a:off x="3203848" y="3310830"/>
            <a:ext cx="288032" cy="40620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FCC7961-EAAE-4A9F-B360-10A88FFA9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449270"/>
              </p:ext>
            </p:extLst>
          </p:nvPr>
        </p:nvGraphicFramePr>
        <p:xfrm>
          <a:off x="971600" y="3924213"/>
          <a:ext cx="5328158" cy="1160971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2605022436"/>
                    </a:ext>
                  </a:extLst>
                </a:gridCol>
              </a:tblGrid>
              <a:tr h="6880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dname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loc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emp, dept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emp.deptno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dept.deptno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862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807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B4C4F-5432-4E82-A7C7-E8D972DE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조인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9EC0E-DE2F-400B-AA2B-3795AE6C7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 이름 대신 별칭 붙여 사용하기</a:t>
            </a:r>
          </a:p>
          <a:p>
            <a:pPr lvl="1"/>
            <a:r>
              <a:rPr lang="ko-KR" altLang="en-US" dirty="0"/>
              <a:t>컬럼이름 앞에 테이블 이름을 붙여야 하는 경우 테이블 이름이 길다면 불편</a:t>
            </a:r>
            <a:endParaRPr lang="en-US" altLang="ko-KR" dirty="0"/>
          </a:p>
          <a:p>
            <a:pPr lvl="1"/>
            <a:r>
              <a:rPr lang="ko-KR" altLang="en-US" dirty="0"/>
              <a:t>긴 테이블 이름 대신 짧은 별칭</a:t>
            </a:r>
            <a:r>
              <a:rPr lang="en-US" altLang="ko-KR" dirty="0"/>
              <a:t>(alias name)</a:t>
            </a:r>
            <a:r>
              <a:rPr lang="ko-KR" altLang="en-US" dirty="0"/>
              <a:t>을 사용할 수 있다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6B833EE-A23B-40E7-AACD-057F0362C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673060"/>
              </p:ext>
            </p:extLst>
          </p:nvPr>
        </p:nvGraphicFramePr>
        <p:xfrm>
          <a:off x="971600" y="2204864"/>
          <a:ext cx="5328158" cy="1160971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2605022436"/>
                    </a:ext>
                  </a:extLst>
                </a:gridCol>
              </a:tblGrid>
              <a:tr h="6880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dname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loc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emp, dept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emp.deptno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dept.deptno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862867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1C4D581-F8E9-465A-8DF4-C159E3D2E325}"/>
              </a:ext>
            </a:extLst>
          </p:cNvPr>
          <p:cNvSpPr/>
          <p:nvPr/>
        </p:nvSpPr>
        <p:spPr bwMode="auto">
          <a:xfrm>
            <a:off x="3203848" y="3573016"/>
            <a:ext cx="288032" cy="40620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76CCE41-E102-496F-BC6C-D93A05859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573218"/>
              </p:ext>
            </p:extLst>
          </p:nvPr>
        </p:nvGraphicFramePr>
        <p:xfrm>
          <a:off x="971600" y="4149080"/>
          <a:ext cx="5328158" cy="1160971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601713943"/>
                    </a:ext>
                  </a:extLst>
                </a:gridCol>
              </a:tblGrid>
              <a:tr h="6880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dname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loc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dept 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d</a:t>
                      </a:r>
                      <a:endParaRPr lang="en-US" sz="1600" b="1" kern="0" spc="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</a:t>
                      </a:r>
                      <a:r>
                        <a:rPr lang="en-US" altLang="ko-KR" sz="1600" b="1" kern="0" spc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.deptno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=</a:t>
                      </a:r>
                      <a:r>
                        <a:rPr lang="en-US" altLang="ko-KR" sz="1600" b="1" kern="0" spc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d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.deptno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0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464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0A4FF-77FF-4BDF-91BB-76BDE045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조인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5AA3F-5B57-41F6-B2EF-01BDF0E46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연봉이 </a:t>
            </a:r>
            <a:r>
              <a:rPr lang="en-US" altLang="ko-KR" dirty="0"/>
              <a:t>1500 </a:t>
            </a:r>
            <a:r>
              <a:rPr lang="ko-KR" altLang="en-US" dirty="0"/>
              <a:t>이상인 사원의 이름과</a:t>
            </a:r>
            <a:r>
              <a:rPr lang="en-US" altLang="ko-KR" dirty="0"/>
              <a:t>, </a:t>
            </a:r>
            <a:r>
              <a:rPr lang="ko-KR" altLang="en-US" dirty="0"/>
              <a:t>부서명</a:t>
            </a:r>
            <a:r>
              <a:rPr lang="en-US" altLang="ko-KR" dirty="0"/>
              <a:t>, </a:t>
            </a:r>
            <a:r>
              <a:rPr lang="ko-KR" altLang="en-US" dirty="0"/>
              <a:t>근무지를 </a:t>
            </a:r>
            <a:r>
              <a:rPr lang="ko-KR" altLang="en-US" dirty="0" err="1"/>
              <a:t>보이시오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3A15B61-5C4E-4914-A264-A47F0F247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705996"/>
              </p:ext>
            </p:extLst>
          </p:nvPr>
        </p:nvGraphicFramePr>
        <p:xfrm>
          <a:off x="1043608" y="1700808"/>
          <a:ext cx="4752528" cy="1551115"/>
        </p:xfrm>
        <a:graphic>
          <a:graphicData uri="http://schemas.openxmlformats.org/drawingml/2006/table">
            <a:tbl>
              <a:tblPr/>
              <a:tblGrid>
                <a:gridCol w="4752528">
                  <a:extLst>
                    <a:ext uri="{9D8B030D-6E8A-4147-A177-3AD203B41FA5}">
                      <a16:colId xmlns:a16="http://schemas.microsoft.com/office/drawing/2014/main" val="75071218"/>
                    </a:ext>
                  </a:extLst>
                </a:gridCol>
              </a:tblGrid>
              <a:tr h="8083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emp.ename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dept.dname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dept.loc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emp, dept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emp.deptno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dept.deptno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AND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emp.sal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&gt;= 1500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09145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C82B382-24C4-4ACD-8406-B2C125116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85416"/>
              </p:ext>
            </p:extLst>
          </p:nvPr>
        </p:nvGraphicFramePr>
        <p:xfrm>
          <a:off x="1043608" y="3966117"/>
          <a:ext cx="4752528" cy="1551115"/>
        </p:xfrm>
        <a:graphic>
          <a:graphicData uri="http://schemas.openxmlformats.org/drawingml/2006/table">
            <a:tbl>
              <a:tblPr/>
              <a:tblGrid>
                <a:gridCol w="4752528">
                  <a:extLst>
                    <a:ext uri="{9D8B030D-6E8A-4147-A177-3AD203B41FA5}">
                      <a16:colId xmlns:a16="http://schemas.microsoft.com/office/drawing/2014/main" val="2098017331"/>
                    </a:ext>
                  </a:extLst>
                </a:gridCol>
              </a:tblGrid>
              <a:tr h="8083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dname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loc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e, dept d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e.deptno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d.deptno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AND sal &gt;= 1500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696721"/>
                  </a:ext>
                </a:extLst>
              </a:tr>
            </a:tbl>
          </a:graphicData>
        </a:graphic>
      </p:graphicFrame>
      <p:sp>
        <p:nvSpPr>
          <p:cNvPr id="8" name="같음 기호 7">
            <a:extLst>
              <a:ext uri="{FF2B5EF4-FFF2-40B4-BE49-F238E27FC236}">
                <a16:creationId xmlns:a16="http://schemas.microsoft.com/office/drawing/2014/main" id="{6DEEF9D9-8BBF-43BB-A57A-3532A0F7D5A3}"/>
              </a:ext>
            </a:extLst>
          </p:cNvPr>
          <p:cNvSpPr/>
          <p:nvPr/>
        </p:nvSpPr>
        <p:spPr bwMode="auto">
          <a:xfrm rot="5400000">
            <a:off x="3301982" y="3324173"/>
            <a:ext cx="576064" cy="576064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D9C8CC-C16D-40A1-BF36-FE95DEE88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708920"/>
            <a:ext cx="2638425" cy="1781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8504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94881-6309-48D6-BC58-00FC4BDC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조인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2193BD-553B-45FB-91B8-5AA36522C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형태의 조인 연산</a:t>
            </a:r>
          </a:p>
          <a:p>
            <a:pPr lvl="1"/>
            <a:r>
              <a:rPr lang="ko-KR" altLang="en-US" dirty="0"/>
              <a:t>두 개의 테이블을 </a:t>
            </a:r>
            <a:r>
              <a:rPr lang="ko-KR" altLang="en-US" dirty="0" err="1"/>
              <a:t>연결하는데에는</a:t>
            </a:r>
            <a:r>
              <a:rPr lang="ko-KR" altLang="en-US" dirty="0"/>
              <a:t> 여러 가지 방법이 있을 수 있다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B9510E-0176-405C-BEDC-1C4C76388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030089"/>
              </p:ext>
            </p:extLst>
          </p:nvPr>
        </p:nvGraphicFramePr>
        <p:xfrm>
          <a:off x="899592" y="2263566"/>
          <a:ext cx="7560840" cy="2407287"/>
        </p:xfrm>
        <a:graphic>
          <a:graphicData uri="http://schemas.openxmlformats.org/drawingml/2006/table">
            <a:tbl>
              <a:tblPr/>
              <a:tblGrid>
                <a:gridCol w="1467803">
                  <a:extLst>
                    <a:ext uri="{9D8B030D-6E8A-4147-A177-3AD203B41FA5}">
                      <a16:colId xmlns:a16="http://schemas.microsoft.com/office/drawing/2014/main" val="3068715153"/>
                    </a:ext>
                  </a:extLst>
                </a:gridCol>
                <a:gridCol w="6093037">
                  <a:extLst>
                    <a:ext uri="{9D8B030D-6E8A-4147-A177-3AD203B41FA5}">
                      <a16:colId xmlns:a16="http://schemas.microsoft.com/office/drawing/2014/main" val="3516998492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78112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Inner join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테이블의 일치되는 튜플들만을 표시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일반적 조인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15048"/>
                  </a:ext>
                </a:extLst>
              </a:tr>
              <a:tr h="4378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 outer join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왼쪽 테이블의 튜플은 모두 표시되고 여기에 대응하는 오른쪽 테이블의 튜플 연결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 튜플에서 연결할 튜플이 없으면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표시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814209"/>
                  </a:ext>
                </a:extLst>
              </a:tr>
              <a:tr h="4378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Right outer join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 테이블의 튜플은 모두 표시되고 여기에 대응하는 왼쪽 테이블의 튜플 연결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왼쪽 튜플에서 연결할 튜플이 없으면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표시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774030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Full outer join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왼쪽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튜플들을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모두 표시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연결할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튜플이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없는 경우는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표시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43146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5F21C7C5-D29D-4F94-8937-80A4B85D41D8}"/>
              </a:ext>
            </a:extLst>
          </p:cNvPr>
          <p:cNvSpPr/>
          <p:nvPr/>
        </p:nvSpPr>
        <p:spPr>
          <a:xfrm>
            <a:off x="755576" y="1772816"/>
            <a:ext cx="4572000" cy="3889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6-2&gt;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형태의 조인 연산</a:t>
            </a:r>
          </a:p>
        </p:txBody>
      </p:sp>
    </p:spTree>
    <p:extLst>
      <p:ext uri="{BB962C8B-B14F-4D97-AF65-F5344CB8AC3E}">
        <p14:creationId xmlns:p14="http://schemas.microsoft.com/office/powerpoint/2010/main" val="3165586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BE820-A6F6-4393-95F0-EFC80044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조인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CD373-4D0E-4946-868D-A470C0AF7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en-US" altLang="ko-KR" dirty="0"/>
              <a:t>Inner</a:t>
            </a:r>
            <a:r>
              <a:rPr lang="ko-KR" altLang="en-US" dirty="0"/>
              <a:t> </a:t>
            </a:r>
            <a:r>
              <a:rPr lang="en-US" altLang="ko-KR" dirty="0"/>
              <a:t>join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6228CEE-E5E1-47AB-936F-F604C1990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382710"/>
              </p:ext>
            </p:extLst>
          </p:nvPr>
        </p:nvGraphicFramePr>
        <p:xfrm>
          <a:off x="899592" y="1700808"/>
          <a:ext cx="5328158" cy="1160971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2690617068"/>
                    </a:ext>
                  </a:extLst>
                </a:gridCol>
              </a:tblGrid>
              <a:tr h="6645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SELECT T1.code, name, discount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FROM T1, T2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WHERE T1.code = T2.code 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02744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8CBF37F9-F669-465B-BD26-E8C62FD68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97385"/>
              </p:ext>
            </p:extLst>
          </p:nvPr>
        </p:nvGraphicFramePr>
        <p:xfrm>
          <a:off x="704307" y="3526132"/>
          <a:ext cx="1784986" cy="1844996"/>
        </p:xfrm>
        <a:graphic>
          <a:graphicData uri="http://schemas.openxmlformats.org/drawingml/2006/table">
            <a:tbl>
              <a:tblPr firstRow="1" bandRow="1"/>
              <a:tblGrid>
                <a:gridCol w="651193">
                  <a:extLst>
                    <a:ext uri="{9D8B030D-6E8A-4147-A177-3AD203B41FA5}">
                      <a16:colId xmlns:a16="http://schemas.microsoft.com/office/drawing/2014/main" val="662081170"/>
                    </a:ext>
                  </a:extLst>
                </a:gridCol>
                <a:gridCol w="1133793">
                  <a:extLst>
                    <a:ext uri="{9D8B030D-6E8A-4147-A177-3AD203B41FA5}">
                      <a16:colId xmlns:a16="http://schemas.microsoft.com/office/drawing/2014/main" val="3377793524"/>
                    </a:ext>
                  </a:extLst>
                </a:gridCol>
              </a:tblGrid>
              <a:tr h="3616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69892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다이아몬드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1976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9660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3633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77430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44D2A227-0F8C-4E14-9F7A-24A40C63A5EA}"/>
              </a:ext>
            </a:extLst>
          </p:cNvPr>
          <p:cNvSpPr txBox="1"/>
          <p:nvPr/>
        </p:nvSpPr>
        <p:spPr>
          <a:xfrm>
            <a:off x="611560" y="3125910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T1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B5A4224C-B7B6-4C5B-AB0D-AD0C12D7D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545371"/>
              </p:ext>
            </p:extLst>
          </p:nvPr>
        </p:nvGraphicFramePr>
        <p:xfrm>
          <a:off x="2961075" y="3528220"/>
          <a:ext cx="1784986" cy="1844996"/>
        </p:xfrm>
        <a:graphic>
          <a:graphicData uri="http://schemas.openxmlformats.org/drawingml/2006/table">
            <a:tbl>
              <a:tblPr firstRow="1" bandRow="1"/>
              <a:tblGrid>
                <a:gridCol w="651193">
                  <a:extLst>
                    <a:ext uri="{9D8B030D-6E8A-4147-A177-3AD203B41FA5}">
                      <a16:colId xmlns:a16="http://schemas.microsoft.com/office/drawing/2014/main" val="662081170"/>
                    </a:ext>
                  </a:extLst>
                </a:gridCol>
                <a:gridCol w="1133793">
                  <a:extLst>
                    <a:ext uri="{9D8B030D-6E8A-4147-A177-3AD203B41FA5}">
                      <a16:colId xmlns:a16="http://schemas.microsoft.com/office/drawing/2014/main" val="3377793524"/>
                    </a:ext>
                  </a:extLst>
                </a:gridCol>
              </a:tblGrid>
              <a:tr h="3616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discount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69892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1976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9660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0.07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3633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774304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14AD19EF-1A8C-4B1B-84A8-929629D20206}"/>
              </a:ext>
            </a:extLst>
          </p:cNvPr>
          <p:cNvSpPr txBox="1"/>
          <p:nvPr/>
        </p:nvSpPr>
        <p:spPr>
          <a:xfrm>
            <a:off x="2868328" y="312799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T2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BF28711-1C5C-4012-9CC6-CFE16DF306AC}"/>
              </a:ext>
            </a:extLst>
          </p:cNvPr>
          <p:cNvCxnSpPr/>
          <p:nvPr/>
        </p:nvCxnSpPr>
        <p:spPr>
          <a:xfrm flipV="1">
            <a:off x="2489293" y="4057462"/>
            <a:ext cx="471782" cy="400833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F166D2C-BF84-45F6-843C-4050776F5A19}"/>
              </a:ext>
            </a:extLst>
          </p:cNvPr>
          <p:cNvCxnSpPr/>
          <p:nvPr/>
        </p:nvCxnSpPr>
        <p:spPr>
          <a:xfrm flipV="1">
            <a:off x="2491381" y="4435330"/>
            <a:ext cx="471782" cy="400833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DB2D701-368A-46FA-9D6B-68E91F1F319F}"/>
              </a:ext>
            </a:extLst>
          </p:cNvPr>
          <p:cNvCxnSpPr/>
          <p:nvPr/>
        </p:nvCxnSpPr>
        <p:spPr>
          <a:xfrm flipV="1">
            <a:off x="2493469" y="4788146"/>
            <a:ext cx="471782" cy="400833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B74A97EC-0A9C-4E17-B10B-15E580FEBC6F}"/>
              </a:ext>
            </a:extLst>
          </p:cNvPr>
          <p:cNvSpPr/>
          <p:nvPr/>
        </p:nvSpPr>
        <p:spPr>
          <a:xfrm>
            <a:off x="4997447" y="4292054"/>
            <a:ext cx="965329" cy="166241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83F6E98-FCBF-411E-98D5-94A4CF81C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13065"/>
              </p:ext>
            </p:extLst>
          </p:nvPr>
        </p:nvGraphicFramePr>
        <p:xfrm>
          <a:off x="6330569" y="3528220"/>
          <a:ext cx="2313260" cy="1474156"/>
        </p:xfrm>
        <a:graphic>
          <a:graphicData uri="http://schemas.openxmlformats.org/drawingml/2006/table">
            <a:tbl>
              <a:tblPr firstRow="1" bandRow="1"/>
              <a:tblGrid>
                <a:gridCol w="651193">
                  <a:extLst>
                    <a:ext uri="{9D8B030D-6E8A-4147-A177-3AD203B41FA5}">
                      <a16:colId xmlns:a16="http://schemas.microsoft.com/office/drawing/2014/main" val="662081170"/>
                    </a:ext>
                  </a:extLst>
                </a:gridCol>
                <a:gridCol w="693374">
                  <a:extLst>
                    <a:ext uri="{9D8B030D-6E8A-4147-A177-3AD203B41FA5}">
                      <a16:colId xmlns:a16="http://schemas.microsoft.com/office/drawing/2014/main" val="3377793524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1885407079"/>
                    </a:ext>
                  </a:extLst>
                </a:gridCol>
              </a:tblGrid>
              <a:tr h="3616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discount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69892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1976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9660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0.07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3633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A51EE01B-2F8B-4B82-AA40-704E884AF73E}"/>
              </a:ext>
            </a:extLst>
          </p:cNvPr>
          <p:cNvSpPr txBox="1"/>
          <p:nvPr/>
        </p:nvSpPr>
        <p:spPr>
          <a:xfrm>
            <a:off x="4972395" y="400736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Inner join</a:t>
            </a:r>
            <a:endParaRPr kumimoji="0" lang="ko-KR" altLang="en-US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8A0A3A-841F-495C-9EF8-47F12302011A}"/>
              </a:ext>
            </a:extLst>
          </p:cNvPr>
          <p:cNvSpPr txBox="1"/>
          <p:nvPr/>
        </p:nvSpPr>
        <p:spPr>
          <a:xfrm>
            <a:off x="683568" y="5805264"/>
            <a:ext cx="7093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일반적으로 사용하는 조인 연산으로서 공통 컬럼의 값이 일치하는 </a:t>
            </a:r>
            <a:r>
              <a:rPr lang="ko-KR" altLang="en-US" sz="14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튜플들만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추출</a:t>
            </a:r>
          </a:p>
        </p:txBody>
      </p:sp>
    </p:spTree>
    <p:extLst>
      <p:ext uri="{BB962C8B-B14F-4D97-AF65-F5344CB8AC3E}">
        <p14:creationId xmlns:p14="http://schemas.microsoft.com/office/powerpoint/2010/main" val="440097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7194B-7659-432B-94C5-99B5ACC2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조인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BCD1F-D6D5-48FD-94ED-D73391DB2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en-US" altLang="ko-KR" dirty="0"/>
              <a:t>Left outer join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7966871-E075-4EA5-B1E2-B146EA93B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187286"/>
              </p:ext>
            </p:extLst>
          </p:nvPr>
        </p:nvGraphicFramePr>
        <p:xfrm>
          <a:off x="971600" y="1628800"/>
          <a:ext cx="5328158" cy="762826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1689453193"/>
                    </a:ext>
                  </a:extLst>
                </a:gridCol>
              </a:tblGrid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T1.code, name, discount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T1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 OUTER JOIN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T2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T1.code = T2.code ;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66054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52560B1-CEC8-43BF-BB38-EE5D859F26B4}"/>
              </a:ext>
            </a:extLst>
          </p:cNvPr>
          <p:cNvGraphicFramePr>
            <a:graphicFrameLocks noGrp="1"/>
          </p:cNvGraphicFramePr>
          <p:nvPr/>
        </p:nvGraphicFramePr>
        <p:xfrm>
          <a:off x="488283" y="3397174"/>
          <a:ext cx="1784986" cy="1844996"/>
        </p:xfrm>
        <a:graphic>
          <a:graphicData uri="http://schemas.openxmlformats.org/drawingml/2006/table">
            <a:tbl>
              <a:tblPr firstRow="1" bandRow="1"/>
              <a:tblGrid>
                <a:gridCol w="651193">
                  <a:extLst>
                    <a:ext uri="{9D8B030D-6E8A-4147-A177-3AD203B41FA5}">
                      <a16:colId xmlns:a16="http://schemas.microsoft.com/office/drawing/2014/main" val="662081170"/>
                    </a:ext>
                  </a:extLst>
                </a:gridCol>
                <a:gridCol w="1133793">
                  <a:extLst>
                    <a:ext uri="{9D8B030D-6E8A-4147-A177-3AD203B41FA5}">
                      <a16:colId xmlns:a16="http://schemas.microsoft.com/office/drawing/2014/main" val="3377793524"/>
                    </a:ext>
                  </a:extLst>
                </a:gridCol>
              </a:tblGrid>
              <a:tr h="3616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69892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다이아몬드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1976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9660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3633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7743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E5961D4-D561-45A5-BB75-0C0566099D2B}"/>
              </a:ext>
            </a:extLst>
          </p:cNvPr>
          <p:cNvSpPr txBox="1"/>
          <p:nvPr/>
        </p:nvSpPr>
        <p:spPr>
          <a:xfrm>
            <a:off x="395536" y="299695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T1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508F6AA-E606-409F-BB1B-6FDD41CF586D}"/>
              </a:ext>
            </a:extLst>
          </p:cNvPr>
          <p:cNvGraphicFramePr>
            <a:graphicFrameLocks noGrp="1"/>
          </p:cNvGraphicFramePr>
          <p:nvPr/>
        </p:nvGraphicFramePr>
        <p:xfrm>
          <a:off x="2745051" y="3399262"/>
          <a:ext cx="1784986" cy="1844996"/>
        </p:xfrm>
        <a:graphic>
          <a:graphicData uri="http://schemas.openxmlformats.org/drawingml/2006/table">
            <a:tbl>
              <a:tblPr firstRow="1" bandRow="1"/>
              <a:tblGrid>
                <a:gridCol w="651193">
                  <a:extLst>
                    <a:ext uri="{9D8B030D-6E8A-4147-A177-3AD203B41FA5}">
                      <a16:colId xmlns:a16="http://schemas.microsoft.com/office/drawing/2014/main" val="662081170"/>
                    </a:ext>
                  </a:extLst>
                </a:gridCol>
                <a:gridCol w="1133793">
                  <a:extLst>
                    <a:ext uri="{9D8B030D-6E8A-4147-A177-3AD203B41FA5}">
                      <a16:colId xmlns:a16="http://schemas.microsoft.com/office/drawing/2014/main" val="3377793524"/>
                    </a:ext>
                  </a:extLst>
                </a:gridCol>
              </a:tblGrid>
              <a:tr h="3616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discount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69892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1976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9660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0.07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3633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77430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615406A-FA55-4C15-902F-1B2C565EB214}"/>
              </a:ext>
            </a:extLst>
          </p:cNvPr>
          <p:cNvSpPr txBox="1"/>
          <p:nvPr/>
        </p:nvSpPr>
        <p:spPr>
          <a:xfrm>
            <a:off x="2652304" y="2999040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T2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321535A-E56A-473D-A3FA-AE1992C068A4}"/>
              </a:ext>
            </a:extLst>
          </p:cNvPr>
          <p:cNvCxnSpPr/>
          <p:nvPr/>
        </p:nvCxnSpPr>
        <p:spPr>
          <a:xfrm flipV="1">
            <a:off x="2273269" y="3928504"/>
            <a:ext cx="471782" cy="400833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9C7CD5E-C283-41DE-9F08-FD1D12A370FA}"/>
              </a:ext>
            </a:extLst>
          </p:cNvPr>
          <p:cNvCxnSpPr/>
          <p:nvPr/>
        </p:nvCxnSpPr>
        <p:spPr>
          <a:xfrm flipV="1">
            <a:off x="2275357" y="4306372"/>
            <a:ext cx="471782" cy="400833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5D50F84-B0E9-4EAD-9AD3-B93FB3ABAE4E}"/>
              </a:ext>
            </a:extLst>
          </p:cNvPr>
          <p:cNvCxnSpPr/>
          <p:nvPr/>
        </p:nvCxnSpPr>
        <p:spPr>
          <a:xfrm flipV="1">
            <a:off x="2277445" y="4659188"/>
            <a:ext cx="471782" cy="400833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9A89EEC3-4841-4D70-8964-0497BA10A869}"/>
              </a:ext>
            </a:extLst>
          </p:cNvPr>
          <p:cNvSpPr/>
          <p:nvPr/>
        </p:nvSpPr>
        <p:spPr>
          <a:xfrm>
            <a:off x="4781423" y="4163096"/>
            <a:ext cx="965329" cy="166241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683D42D-4087-413F-ABD2-B72D7A50D5C2}"/>
              </a:ext>
            </a:extLst>
          </p:cNvPr>
          <p:cNvGraphicFramePr>
            <a:graphicFrameLocks noGrp="1"/>
          </p:cNvGraphicFramePr>
          <p:nvPr/>
        </p:nvGraphicFramePr>
        <p:xfrm>
          <a:off x="6114545" y="3399262"/>
          <a:ext cx="2753679" cy="1844996"/>
        </p:xfrm>
        <a:graphic>
          <a:graphicData uri="http://schemas.openxmlformats.org/drawingml/2006/table">
            <a:tbl>
              <a:tblPr firstRow="1" bandRow="1"/>
              <a:tblGrid>
                <a:gridCol w="651193">
                  <a:extLst>
                    <a:ext uri="{9D8B030D-6E8A-4147-A177-3AD203B41FA5}">
                      <a16:colId xmlns:a16="http://schemas.microsoft.com/office/drawing/2014/main" val="662081170"/>
                    </a:ext>
                  </a:extLst>
                </a:gridCol>
                <a:gridCol w="1133793">
                  <a:extLst>
                    <a:ext uri="{9D8B030D-6E8A-4147-A177-3AD203B41FA5}">
                      <a16:colId xmlns:a16="http://schemas.microsoft.com/office/drawing/2014/main" val="3377793524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1885407079"/>
                    </a:ext>
                  </a:extLst>
                </a:gridCol>
              </a:tblGrid>
              <a:tr h="3616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discount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69892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다이아몬드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1976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9660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3633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0.07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58579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E0B07D4-4F6C-4293-B52B-6C8C4E3D5A5F}"/>
              </a:ext>
            </a:extLst>
          </p:cNvPr>
          <p:cNvSpPr txBox="1"/>
          <p:nvPr/>
        </p:nvSpPr>
        <p:spPr>
          <a:xfrm>
            <a:off x="4756371" y="3878406"/>
            <a:ext cx="85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Left join</a:t>
            </a:r>
            <a:endParaRPr kumimoji="0" lang="ko-KR" altLang="en-US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BCB67E-BBEB-4425-9D39-AB953549F456}"/>
              </a:ext>
            </a:extLst>
          </p:cNvPr>
          <p:cNvSpPr txBox="1"/>
          <p:nvPr/>
        </p:nvSpPr>
        <p:spPr>
          <a:xfrm>
            <a:off x="788592" y="5661248"/>
            <a:ext cx="76242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일단 왼쪽 테이블의 </a:t>
            </a:r>
            <a:r>
              <a:rPr lang="ko-KR" altLang="en-US" sz="14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튜플을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모두 가져오고 거기에 대응하는 오른쪽 </a:t>
            </a:r>
            <a:r>
              <a:rPr lang="ko-KR" altLang="en-US" sz="14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튜플을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가져와서 연결</a:t>
            </a:r>
            <a:endParaRPr lang="en-US" altLang="ko-KR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 </a:t>
            </a:r>
            <a:r>
              <a:rPr lang="ko-KR" altLang="en-US" sz="14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튜플에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대응하는 오른쪽 </a:t>
            </a:r>
            <a:r>
              <a:rPr lang="ko-KR" altLang="en-US" sz="14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튜플이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없는 경우는 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대응</a:t>
            </a:r>
            <a:endParaRPr lang="en-US" altLang="ko-KR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공통속성인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code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선택해야함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41295D-00B8-4D9F-8F28-9A30AC1327A2}"/>
              </a:ext>
            </a:extLst>
          </p:cNvPr>
          <p:cNvSpPr/>
          <p:nvPr/>
        </p:nvSpPr>
        <p:spPr bwMode="auto">
          <a:xfrm>
            <a:off x="7884368" y="3747066"/>
            <a:ext cx="983856" cy="4020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29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7194B-7659-432B-94C5-99B5ACC2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조인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BCD1F-D6D5-48FD-94ED-D73391DB2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en-US" altLang="ko-KR" dirty="0"/>
              <a:t>Full outer join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EB28BFC-FB61-4477-A347-66D5B48BEC8D}"/>
              </a:ext>
            </a:extLst>
          </p:cNvPr>
          <p:cNvGraphicFramePr>
            <a:graphicFrameLocks noGrp="1"/>
          </p:cNvGraphicFramePr>
          <p:nvPr/>
        </p:nvGraphicFramePr>
        <p:xfrm>
          <a:off x="971600" y="1700808"/>
          <a:ext cx="5904656" cy="770827"/>
        </p:xfrm>
        <a:graphic>
          <a:graphicData uri="http://schemas.openxmlformats.org/drawingml/2006/table">
            <a:tbl>
              <a:tblPr/>
              <a:tblGrid>
                <a:gridCol w="5904656">
                  <a:extLst>
                    <a:ext uri="{9D8B030D-6E8A-4147-A177-3AD203B41FA5}">
                      <a16:colId xmlns:a16="http://schemas.microsoft.com/office/drawing/2014/main" val="1011197822"/>
                    </a:ext>
                  </a:extLst>
                </a:gridCol>
              </a:tblGrid>
              <a:tr h="5208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SELECT *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FROM T1 FULL OUTER JOIN T2 ON T1.code = T2.code 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47976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63C1C6F-D9CD-4730-ABDF-A8328CADFC56}"/>
              </a:ext>
            </a:extLst>
          </p:cNvPr>
          <p:cNvSpPr txBox="1"/>
          <p:nvPr/>
        </p:nvSpPr>
        <p:spPr>
          <a:xfrm>
            <a:off x="6876256" y="168106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표준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BD69D5-F1A9-43C9-A14C-9D8BD61EF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03" y="2619596"/>
            <a:ext cx="3209925" cy="1266825"/>
          </a:xfrm>
          <a:prstGeom prst="rect">
            <a:avLst/>
          </a:prstGeom>
        </p:spPr>
      </p:pic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F78E9490-C2B3-43BF-A507-ED9304CB0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38887"/>
              </p:ext>
            </p:extLst>
          </p:nvPr>
        </p:nvGraphicFramePr>
        <p:xfrm>
          <a:off x="1000218" y="4478711"/>
          <a:ext cx="1432560" cy="1368154"/>
        </p:xfrm>
        <a:graphic>
          <a:graphicData uri="http://schemas.openxmlformats.org/drawingml/2006/table">
            <a:tbl>
              <a:tblPr firstRow="1" bandRow="1"/>
              <a:tblGrid>
                <a:gridCol w="535305">
                  <a:extLst>
                    <a:ext uri="{9D8B030D-6E8A-4147-A177-3AD203B41FA5}">
                      <a16:colId xmlns:a16="http://schemas.microsoft.com/office/drawing/2014/main" val="66208117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3377793524"/>
                    </a:ext>
                  </a:extLst>
                </a:gridCol>
              </a:tblGrid>
              <a:tr h="26817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698928"/>
                  </a:ext>
                </a:extLst>
              </a:tr>
              <a:tr h="274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다이아몬드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19762"/>
                  </a:ext>
                </a:extLst>
              </a:tr>
              <a:tr h="274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96609"/>
                  </a:ext>
                </a:extLst>
              </a:tr>
              <a:tr h="274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36333"/>
                  </a:ext>
                </a:extLst>
              </a:tr>
              <a:tr h="274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774304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DD62E0B5-0CD3-4522-9062-4D17B878C48F}"/>
              </a:ext>
            </a:extLst>
          </p:cNvPr>
          <p:cNvSpPr txBox="1"/>
          <p:nvPr/>
        </p:nvSpPr>
        <p:spPr>
          <a:xfrm>
            <a:off x="897815" y="4214303"/>
            <a:ext cx="364202" cy="25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T1</a:t>
            </a:r>
            <a:endParaRPr kumimoji="0" lang="ko-KR" altLang="en-US" sz="12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A17CCAC7-8AD4-4A77-AF07-3C0CBF32D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908905"/>
              </p:ext>
            </p:extLst>
          </p:nvPr>
        </p:nvGraphicFramePr>
        <p:xfrm>
          <a:off x="2771800" y="4466120"/>
          <a:ext cx="1308735" cy="1315756"/>
        </p:xfrm>
        <a:graphic>
          <a:graphicData uri="http://schemas.openxmlformats.org/drawingml/2006/table">
            <a:tbl>
              <a:tblPr firstRow="1" bandRow="1"/>
              <a:tblGrid>
                <a:gridCol w="535305">
                  <a:extLst>
                    <a:ext uri="{9D8B030D-6E8A-4147-A177-3AD203B41FA5}">
                      <a16:colId xmlns:a16="http://schemas.microsoft.com/office/drawing/2014/main" val="662081170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3377793524"/>
                    </a:ext>
                  </a:extLst>
                </a:gridCol>
              </a:tblGrid>
              <a:tr h="2579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discount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698928"/>
                  </a:ext>
                </a:extLst>
              </a:tr>
              <a:tr h="2644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19762"/>
                  </a:ext>
                </a:extLst>
              </a:tr>
              <a:tr h="2644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96609"/>
                  </a:ext>
                </a:extLst>
              </a:tr>
              <a:tr h="2644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0.07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36333"/>
                  </a:ext>
                </a:extLst>
              </a:tr>
              <a:tr h="2644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774304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DDD70522-6E9D-4187-A21E-2B59B88DCCC9}"/>
              </a:ext>
            </a:extLst>
          </p:cNvPr>
          <p:cNvSpPr txBox="1"/>
          <p:nvPr/>
        </p:nvSpPr>
        <p:spPr>
          <a:xfrm>
            <a:off x="2670068" y="421194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T2</a:t>
            </a:r>
            <a:endParaRPr kumimoji="0" lang="ko-KR" altLang="en-US" sz="12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8E45540-C809-41A2-91B2-36530BCE2DC3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432778" y="4851124"/>
            <a:ext cx="349407" cy="311664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6C17A9C-B5CD-4CAF-9ECD-8DE54A9589DF}"/>
              </a:ext>
            </a:extLst>
          </p:cNvPr>
          <p:cNvCxnSpPr>
            <a:cxnSpLocks/>
          </p:cNvCxnSpPr>
          <p:nvPr/>
        </p:nvCxnSpPr>
        <p:spPr>
          <a:xfrm flipV="1">
            <a:off x="2432778" y="5107941"/>
            <a:ext cx="338399" cy="307401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57E8F64-A1D8-4C2D-A027-FAF461F55EA1}"/>
              </a:ext>
            </a:extLst>
          </p:cNvPr>
          <p:cNvCxnSpPr>
            <a:cxnSpLocks/>
          </p:cNvCxnSpPr>
          <p:nvPr/>
        </p:nvCxnSpPr>
        <p:spPr>
          <a:xfrm flipV="1">
            <a:off x="2432778" y="5344547"/>
            <a:ext cx="360040" cy="328824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5BCE2553-47CF-46A2-B76F-3BB359A91902}"/>
              </a:ext>
            </a:extLst>
          </p:cNvPr>
          <p:cNvSpPr/>
          <p:nvPr/>
        </p:nvSpPr>
        <p:spPr>
          <a:xfrm>
            <a:off x="4330038" y="5291106"/>
            <a:ext cx="965329" cy="166241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5D23D193-2DC7-4738-8AF8-8F23C4606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897788"/>
              </p:ext>
            </p:extLst>
          </p:nvPr>
        </p:nvGraphicFramePr>
        <p:xfrm>
          <a:off x="5544155" y="4320700"/>
          <a:ext cx="2205990" cy="1508760"/>
        </p:xfrm>
        <a:graphic>
          <a:graphicData uri="http://schemas.openxmlformats.org/drawingml/2006/table">
            <a:tbl>
              <a:tblPr firstRow="1" bandRow="1"/>
              <a:tblGrid>
                <a:gridCol w="535305">
                  <a:extLst>
                    <a:ext uri="{9D8B030D-6E8A-4147-A177-3AD203B41FA5}">
                      <a16:colId xmlns:a16="http://schemas.microsoft.com/office/drawing/2014/main" val="66208117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3377793524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1885407079"/>
                    </a:ext>
                  </a:extLst>
                </a:gridCol>
              </a:tblGrid>
              <a:tr h="2356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discount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698928"/>
                  </a:ext>
                </a:extLst>
              </a:tr>
              <a:tr h="2416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다이아몬드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75727"/>
                  </a:ext>
                </a:extLst>
              </a:tr>
              <a:tr h="2416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19762"/>
                  </a:ext>
                </a:extLst>
              </a:tr>
              <a:tr h="2416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96609"/>
                  </a:ext>
                </a:extLst>
              </a:tr>
              <a:tr h="2416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0.07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36333"/>
                  </a:ext>
                </a:extLst>
              </a:tr>
              <a:tr h="2416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585791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E173F730-2B52-437A-96D3-102B116F3F47}"/>
              </a:ext>
            </a:extLst>
          </p:cNvPr>
          <p:cNvSpPr txBox="1"/>
          <p:nvPr/>
        </p:nvSpPr>
        <p:spPr>
          <a:xfrm>
            <a:off x="4304986" y="4773034"/>
            <a:ext cx="895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Full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Outer join</a:t>
            </a:r>
            <a:endParaRPr kumimoji="0"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577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7194B-7659-432B-94C5-99B5ACC2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조인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BCD1F-D6D5-48FD-94ED-D73391DB2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셀프 조인</a:t>
            </a:r>
            <a:endParaRPr lang="en-US" altLang="ko-KR" dirty="0"/>
          </a:p>
          <a:p>
            <a:pPr lvl="1"/>
            <a:r>
              <a:rPr lang="ko-KR" altLang="en-US" dirty="0"/>
              <a:t>어떤 테이블을 자기 자신과 조인을 해야 하는 경우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모든 사원의 이름과 사원의 매니저 이름을 </a:t>
            </a:r>
            <a:r>
              <a:rPr lang="ko-KR" altLang="en-US" dirty="0" err="1"/>
              <a:t>보이시오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90C5B13-26CE-4E59-8DE9-C614038F9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175773"/>
              </p:ext>
            </p:extLst>
          </p:nvPr>
        </p:nvGraphicFramePr>
        <p:xfrm>
          <a:off x="1043608" y="2340037"/>
          <a:ext cx="5328158" cy="1160971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2653463909"/>
                    </a:ext>
                  </a:extLst>
                </a:gridCol>
              </a:tblGrid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e.ename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AS employee,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m.ename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AS manager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e, emp m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e.mgr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m.empno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48080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8A498A7-8334-483F-A306-1BA86F399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767554"/>
            <a:ext cx="2066925" cy="27527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2D3997-342C-495F-BE66-423DC8C7D6BC}"/>
              </a:ext>
            </a:extLst>
          </p:cNvPr>
          <p:cNvSpPr/>
          <p:nvPr/>
        </p:nvSpPr>
        <p:spPr>
          <a:xfrm>
            <a:off x="4196247" y="4766789"/>
            <a:ext cx="4768241" cy="1084784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</a:rPr>
              <a:t>SELECT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</a:rPr>
              <a:t>e.ename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</a:rPr>
              <a:t> AS employee,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</a:rPr>
              <a:t>m.ename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</a:rPr>
              <a:t> AS manager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</a:rPr>
              <a:t>FROM emp e, emp m 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</a:rPr>
              <a:t>WHERE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</a:rPr>
              <a:t>e.mgr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</a:rPr>
              <a:t> =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</a:rPr>
              <a:t>m.empno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</a:rPr>
              <a:t> ;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C5FC00F-EA32-4F7F-A63D-8F3280FD0689}"/>
              </a:ext>
            </a:extLst>
          </p:cNvPr>
          <p:cNvSpPr/>
          <p:nvPr/>
        </p:nvSpPr>
        <p:spPr>
          <a:xfrm>
            <a:off x="4730691" y="5203594"/>
            <a:ext cx="576197" cy="338203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6FA517F-D42B-4D01-A642-3390C3E10413}"/>
              </a:ext>
            </a:extLst>
          </p:cNvPr>
          <p:cNvSpPr/>
          <p:nvPr/>
        </p:nvSpPr>
        <p:spPr>
          <a:xfrm>
            <a:off x="5459287" y="5205682"/>
            <a:ext cx="576197" cy="338203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E1D28A7-D555-4393-85DF-A001C3FF996B}"/>
              </a:ext>
            </a:extLst>
          </p:cNvPr>
          <p:cNvCxnSpPr>
            <a:cxnSpLocks/>
          </p:cNvCxnSpPr>
          <p:nvPr/>
        </p:nvCxnSpPr>
        <p:spPr>
          <a:xfrm flipV="1">
            <a:off x="4226121" y="5504219"/>
            <a:ext cx="504570" cy="544169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FAF8AE-2EB2-4000-A553-E614B76A9DC2}"/>
              </a:ext>
            </a:extLst>
          </p:cNvPr>
          <p:cNvSpPr txBox="1"/>
          <p:nvPr/>
        </p:nvSpPr>
        <p:spPr>
          <a:xfrm>
            <a:off x="3700486" y="6093296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사원 테이블 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e</a:t>
            </a:r>
            <a:endParaRPr kumimoji="0" lang="ko-KR" altLang="en-US" sz="1400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FBDA76-6C5C-46D6-95E4-3D1390482B3E}"/>
              </a:ext>
            </a:extLst>
          </p:cNvPr>
          <p:cNvSpPr txBox="1"/>
          <p:nvPr/>
        </p:nvSpPr>
        <p:spPr>
          <a:xfrm>
            <a:off x="5652120" y="6073551"/>
            <a:ext cx="154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매니저 테이블 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m</a:t>
            </a:r>
            <a:endParaRPr kumimoji="0" lang="ko-KR" altLang="en-US" sz="1400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805CE7A-CEAC-4EFB-99D1-5BB1B69D2B64}"/>
              </a:ext>
            </a:extLst>
          </p:cNvPr>
          <p:cNvCxnSpPr>
            <a:cxnSpLocks/>
          </p:cNvCxnSpPr>
          <p:nvPr/>
        </p:nvCxnSpPr>
        <p:spPr>
          <a:xfrm flipH="1" flipV="1">
            <a:off x="6023601" y="5519133"/>
            <a:ext cx="329881" cy="574163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3249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7194B-7659-432B-94C5-99B5ACC2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조인 연산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F44439-3871-48A7-BE89-AD76915E6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8899"/>
            <a:ext cx="9144000" cy="3026405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84519B6-8D87-4872-AC65-A57EB7493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761338"/>
              </p:ext>
            </p:extLst>
          </p:nvPr>
        </p:nvGraphicFramePr>
        <p:xfrm>
          <a:off x="1872202" y="1312512"/>
          <a:ext cx="5328158" cy="1160971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2653463909"/>
                    </a:ext>
                  </a:extLst>
                </a:gridCol>
              </a:tblGrid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e.ename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AS employee,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m.ename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AS manager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e, emp m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e.mgr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m.empno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480806"/>
                  </a:ext>
                </a:extLst>
              </a:tr>
            </a:tbl>
          </a:graphicData>
        </a:graphic>
      </p:graphicFrame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31FE4FAB-DC3C-486B-BB7E-412B4530F117}"/>
              </a:ext>
            </a:extLst>
          </p:cNvPr>
          <p:cNvSpPr/>
          <p:nvPr/>
        </p:nvSpPr>
        <p:spPr bwMode="auto">
          <a:xfrm>
            <a:off x="4248249" y="2636912"/>
            <a:ext cx="251743" cy="33212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3B1268-EA31-402B-861D-34C724BF2A43}"/>
              </a:ext>
            </a:extLst>
          </p:cNvPr>
          <p:cNvSpPr/>
          <p:nvPr/>
        </p:nvSpPr>
        <p:spPr>
          <a:xfrm>
            <a:off x="3375197" y="6093296"/>
            <a:ext cx="2393605" cy="390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6-9&gt;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셀프 조인의 예</a:t>
            </a:r>
          </a:p>
        </p:txBody>
      </p:sp>
    </p:spTree>
    <p:extLst>
      <p:ext uri="{BB962C8B-B14F-4D97-AF65-F5344CB8AC3E}">
        <p14:creationId xmlns:p14="http://schemas.microsoft.com/office/powerpoint/2010/main" val="2755241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686C1-6505-45ED-89C7-B122823D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조인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694C2-0313-4E0B-BE3E-65F9873A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사원 이름이 ‘</a:t>
            </a:r>
            <a:r>
              <a:rPr lang="en-US" altLang="ko-KR" dirty="0"/>
              <a:t>KING’</a:t>
            </a:r>
            <a:r>
              <a:rPr lang="ko-KR" altLang="en-US" dirty="0"/>
              <a:t>인 사원의 정보가 빠져 있는 것을 </a:t>
            </a:r>
            <a:r>
              <a:rPr lang="ko-KR" altLang="en-US" dirty="0" err="1"/>
              <a:t>알수</a:t>
            </a:r>
            <a:r>
              <a:rPr lang="ko-KR" altLang="en-US" dirty="0"/>
              <a:t> 있음</a:t>
            </a:r>
            <a:endParaRPr lang="en-US" altLang="ko-KR" dirty="0"/>
          </a:p>
          <a:p>
            <a:pPr lvl="1"/>
            <a:r>
              <a:rPr lang="ko-KR" altLang="en-US" dirty="0"/>
              <a:t>그 이유는 ‘</a:t>
            </a:r>
            <a:r>
              <a:rPr lang="en-US" altLang="ko-KR" dirty="0"/>
              <a:t>KING’</a:t>
            </a:r>
            <a:r>
              <a:rPr lang="ko-KR" altLang="en-US" dirty="0"/>
              <a:t>이 사장이고 사장에게는 매니저</a:t>
            </a:r>
            <a:r>
              <a:rPr lang="en-US" altLang="ko-KR" dirty="0"/>
              <a:t>(</a:t>
            </a:r>
            <a:r>
              <a:rPr lang="ko-KR" altLang="en-US" dirty="0"/>
              <a:t>직속상사</a:t>
            </a:r>
            <a:r>
              <a:rPr lang="en-US" altLang="ko-KR" dirty="0"/>
              <a:t>)</a:t>
            </a:r>
            <a:r>
              <a:rPr lang="ko-KR" altLang="en-US" dirty="0"/>
              <a:t>가 없어서 ‘</a:t>
            </a:r>
            <a:r>
              <a:rPr lang="en-US" altLang="ko-KR" dirty="0"/>
              <a:t>KING’</a:t>
            </a:r>
            <a:r>
              <a:rPr lang="ko-KR" altLang="en-US" dirty="0"/>
              <a:t>의 </a:t>
            </a:r>
            <a:r>
              <a:rPr lang="en-US" altLang="ko-KR" dirty="0" err="1"/>
              <a:t>mgr</a:t>
            </a:r>
            <a:r>
              <a:rPr lang="ko-KR" altLang="en-US" dirty="0"/>
              <a:t> 컬럼의 값이 </a:t>
            </a:r>
            <a:r>
              <a:rPr lang="en-US" altLang="ko-KR" dirty="0"/>
              <a:t>NULL</a:t>
            </a:r>
            <a:r>
              <a:rPr lang="ko-KR" altLang="en-US" dirty="0"/>
              <a:t>이기 때문</a:t>
            </a:r>
            <a:endParaRPr lang="en-US" altLang="ko-KR" dirty="0"/>
          </a:p>
          <a:p>
            <a:pPr lvl="1"/>
            <a:r>
              <a:rPr lang="en-US" altLang="ko-KR" dirty="0"/>
              <a:t>‘KING’ </a:t>
            </a:r>
            <a:r>
              <a:rPr lang="ko-KR" altLang="en-US" dirty="0"/>
              <a:t>까지 포함하여 정보를 보고 싶다면 앞에서 배운 </a:t>
            </a:r>
            <a:r>
              <a:rPr lang="en-US" altLang="ko-KR" dirty="0"/>
              <a:t>Left join</a:t>
            </a:r>
            <a:r>
              <a:rPr lang="ko-KR" altLang="en-US" dirty="0"/>
              <a:t>을 이용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5445A73-24BC-4C97-A523-9F0CA4BF2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171460"/>
              </p:ext>
            </p:extLst>
          </p:nvPr>
        </p:nvGraphicFramePr>
        <p:xfrm>
          <a:off x="367057" y="3501008"/>
          <a:ext cx="6085446" cy="677037"/>
        </p:xfrm>
        <a:graphic>
          <a:graphicData uri="http://schemas.openxmlformats.org/drawingml/2006/table">
            <a:tbl>
              <a:tblPr/>
              <a:tblGrid>
                <a:gridCol w="6085446">
                  <a:extLst>
                    <a:ext uri="{9D8B030D-6E8A-4147-A177-3AD203B41FA5}">
                      <a16:colId xmlns:a16="http://schemas.microsoft.com/office/drawing/2014/main" val="1551576679"/>
                    </a:ext>
                  </a:extLst>
                </a:gridCol>
              </a:tblGrid>
              <a:tr h="677037">
                <a:tc>
                  <a:txBody>
                    <a:bodyPr/>
                    <a:lstStyle/>
                    <a:p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  <a:cs typeface="+mn-cs"/>
                        </a:rPr>
                        <a:t>SELECT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  <a:cs typeface="+mn-cs"/>
                        </a:rPr>
                        <a:t>e.ename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  <a:cs typeface="+mn-cs"/>
                        </a:rPr>
                        <a:t> AS employee,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  <a:cs typeface="+mn-cs"/>
                        </a:rPr>
                        <a:t>m.ename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  <a:cs typeface="+mn-cs"/>
                        </a:rPr>
                        <a:t> AS manager</a:t>
                      </a:r>
                    </a:p>
                    <a:p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  <a:cs typeface="+mn-cs"/>
                        </a:rPr>
                        <a:t>FROM emp e LEFT OUTER JOIN emp m ON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  <a:cs typeface="+mn-cs"/>
                        </a:rPr>
                        <a:t>e.mgr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  <a:cs typeface="+mn-cs"/>
                        </a:rPr>
                        <a:t> 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  <a:cs typeface="+mn-cs"/>
                        </a:rPr>
                        <a:t>m.empno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  <a:cs typeface="+mn-cs"/>
                        </a:rPr>
                        <a:t>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22913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4C6C850-3B68-4636-B2AD-63DCDFB0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684" y="2848514"/>
            <a:ext cx="2028825" cy="2924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284ABEA-0B98-498A-9BF3-9B0CE9923581}"/>
              </a:ext>
            </a:extLst>
          </p:cNvPr>
          <p:cNvSpPr/>
          <p:nvPr/>
        </p:nvSpPr>
        <p:spPr>
          <a:xfrm>
            <a:off x="6579221" y="5447497"/>
            <a:ext cx="2126288" cy="3251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26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F3CED-7455-4F36-8EC4-19DFE3C2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BD548-AE89-4AD8-98E8-A1822895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FF0000"/>
                </a:solidFill>
              </a:rPr>
              <a:t>1. </a:t>
            </a:r>
            <a:r>
              <a:rPr lang="ko-KR" altLang="en-US" b="0" dirty="0">
                <a:solidFill>
                  <a:srgbClr val="FF0000"/>
                </a:solidFill>
              </a:rPr>
              <a:t>기본키와 </a:t>
            </a:r>
            <a:r>
              <a:rPr lang="ko-KR" altLang="en-US" b="0" dirty="0" err="1">
                <a:solidFill>
                  <a:srgbClr val="FF0000"/>
                </a:solidFill>
              </a:rPr>
              <a:t>외래키</a:t>
            </a:r>
            <a:endParaRPr lang="ko-KR" altLang="en-US" b="0" dirty="0">
              <a:solidFill>
                <a:srgbClr val="FF0000"/>
              </a:solidFill>
            </a:endParaRPr>
          </a:p>
          <a:p>
            <a:r>
              <a:rPr lang="en-US" altLang="ko-KR" b="0" dirty="0"/>
              <a:t>2. </a:t>
            </a:r>
            <a:r>
              <a:rPr lang="ko-KR" altLang="en-US" b="0" dirty="0"/>
              <a:t>조인 연산</a:t>
            </a:r>
          </a:p>
          <a:p>
            <a:r>
              <a:rPr lang="en-US" altLang="ko-KR" b="0" dirty="0"/>
              <a:t>3. UNION, INTERSECT, MINUS</a:t>
            </a:r>
          </a:p>
          <a:p>
            <a:r>
              <a:rPr lang="en-US" altLang="ko-KR" b="0" dirty="0"/>
              <a:t>4. </a:t>
            </a:r>
            <a:r>
              <a:rPr lang="ko-KR" altLang="en-US" b="0" dirty="0"/>
              <a:t>중첩 </a:t>
            </a:r>
            <a:r>
              <a:rPr lang="en-US" altLang="ko-KR" b="0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211174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686C1-6505-45ED-89C7-B122823D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조인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694C2-0313-4E0B-BE3E-65F9873A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조인 연산의 사례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DALLAS</a:t>
            </a:r>
            <a:r>
              <a:rPr lang="ko-KR" altLang="en-US" dirty="0"/>
              <a:t>에 근무하는 사원들의 이름</a:t>
            </a:r>
            <a:r>
              <a:rPr lang="en-US" altLang="ko-KR" dirty="0"/>
              <a:t>, </a:t>
            </a:r>
            <a:r>
              <a:rPr lang="ko-KR" altLang="en-US" dirty="0"/>
              <a:t>부서명</a:t>
            </a:r>
            <a:r>
              <a:rPr lang="en-US" altLang="ko-KR" dirty="0"/>
              <a:t>, </a:t>
            </a:r>
            <a:r>
              <a:rPr lang="ko-KR" altLang="en-US" dirty="0"/>
              <a:t>입사일자를 </a:t>
            </a:r>
            <a:r>
              <a:rPr lang="ko-KR" altLang="en-US" dirty="0" err="1"/>
              <a:t>보이시오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61261CC-AF1E-455E-892D-D3740A614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159361"/>
              </p:ext>
            </p:extLst>
          </p:nvPr>
        </p:nvGraphicFramePr>
        <p:xfrm>
          <a:off x="971600" y="2076324"/>
          <a:ext cx="5328158" cy="1549210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870439692"/>
                    </a:ext>
                  </a:extLst>
                </a:gridCol>
              </a:tblGrid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dname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hiredate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e, dept d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e.deptno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d.deptno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AND loc = 'DALLAS'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00147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A74EC1C0-B7FF-46F6-9DFC-A311AE0FC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50" y="3795396"/>
            <a:ext cx="2667000" cy="1209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6934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686C1-6505-45ED-89C7-B122823D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조인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694C2-0313-4E0B-BE3E-65F9873A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입사일이 </a:t>
            </a:r>
            <a:r>
              <a:rPr lang="en-US" altLang="ko-KR" dirty="0"/>
              <a:t>1981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이전인 사원들의 이름</a:t>
            </a:r>
            <a:r>
              <a:rPr lang="en-US" altLang="ko-KR" dirty="0"/>
              <a:t>, </a:t>
            </a:r>
            <a:r>
              <a:rPr lang="ko-KR" altLang="en-US" dirty="0"/>
              <a:t>부서명</a:t>
            </a:r>
            <a:r>
              <a:rPr lang="en-US" altLang="ko-KR" dirty="0"/>
              <a:t>, </a:t>
            </a:r>
            <a:r>
              <a:rPr lang="ko-KR" altLang="en-US" dirty="0"/>
              <a:t>입사일자를 </a:t>
            </a:r>
            <a:r>
              <a:rPr lang="ko-KR" altLang="en-US" dirty="0" err="1"/>
              <a:t>보이시오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BLAKE</a:t>
            </a:r>
            <a:r>
              <a:rPr lang="ko-KR" altLang="en-US" dirty="0"/>
              <a:t>의 부하직원의 이름과 급여 정보를 </a:t>
            </a:r>
            <a:r>
              <a:rPr lang="ko-KR" altLang="en-US" dirty="0" err="1"/>
              <a:t>보이시오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1C996F6-B9B2-4914-BF95-0E91622C9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49734"/>
              </p:ext>
            </p:extLst>
          </p:nvPr>
        </p:nvGraphicFramePr>
        <p:xfrm>
          <a:off x="971600" y="1916832"/>
          <a:ext cx="4824536" cy="1551115"/>
        </p:xfrm>
        <a:graphic>
          <a:graphicData uri="http://schemas.openxmlformats.org/drawingml/2006/table">
            <a:tbl>
              <a:tblPr/>
              <a:tblGrid>
                <a:gridCol w="4824536">
                  <a:extLst>
                    <a:ext uri="{9D8B030D-6E8A-4147-A177-3AD203B41FA5}">
                      <a16:colId xmlns:a16="http://schemas.microsoft.com/office/drawing/2014/main" val="2396334904"/>
                    </a:ext>
                  </a:extLst>
                </a:gridCol>
              </a:tblGrid>
              <a:tr h="844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dname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hiredate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e, dept d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e.deptno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d.deptno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AND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hiredate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&lt; '1981-09-01'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81799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BC4D8C3-5F30-416B-81EA-C8A26A874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916832"/>
            <a:ext cx="2686050" cy="1771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50DCB49-717E-4390-87E4-96995F16F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970963"/>
              </p:ext>
            </p:extLst>
          </p:nvPr>
        </p:nvGraphicFramePr>
        <p:xfrm>
          <a:off x="1004991" y="4247652"/>
          <a:ext cx="4824536" cy="1551115"/>
        </p:xfrm>
        <a:graphic>
          <a:graphicData uri="http://schemas.openxmlformats.org/drawingml/2006/table">
            <a:tbl>
              <a:tblPr/>
              <a:tblGrid>
                <a:gridCol w="4824536">
                  <a:extLst>
                    <a:ext uri="{9D8B030D-6E8A-4147-A177-3AD203B41FA5}">
                      <a16:colId xmlns:a16="http://schemas.microsoft.com/office/drawing/2014/main" val="2581837627"/>
                    </a:ext>
                  </a:extLst>
                </a:gridCol>
              </a:tblGrid>
              <a:tr h="844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e.ename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e.sal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e, emp m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e.mgr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m.empno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AND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m.ename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= 'BLAKE'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774837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721CBABC-4D03-450F-BB09-C2A444945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776" y="4230314"/>
            <a:ext cx="1476375" cy="12001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DB5632-DFB5-44CD-8C32-76333C165FD2}"/>
              </a:ext>
            </a:extLst>
          </p:cNvPr>
          <p:cNvSpPr txBox="1"/>
          <p:nvPr/>
        </p:nvSpPr>
        <p:spPr>
          <a:xfrm>
            <a:off x="4921748" y="547825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</a:rPr>
              <a:t>셀프조인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472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F3CED-7455-4F36-8EC4-19DFE3C2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BD548-AE89-4AD8-98E8-A1822895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1. </a:t>
            </a:r>
            <a:r>
              <a:rPr lang="ko-KR" altLang="en-US" b="0" dirty="0"/>
              <a:t>기본키와 </a:t>
            </a:r>
            <a:r>
              <a:rPr lang="ko-KR" altLang="en-US" b="0" dirty="0" err="1"/>
              <a:t>외래키</a:t>
            </a:r>
            <a:endParaRPr lang="ko-KR" altLang="en-US" b="0" dirty="0"/>
          </a:p>
          <a:p>
            <a:r>
              <a:rPr lang="en-US" altLang="ko-KR" b="0" dirty="0"/>
              <a:t>2. </a:t>
            </a:r>
            <a:r>
              <a:rPr lang="ko-KR" altLang="en-US" b="0" dirty="0"/>
              <a:t>조인 연산</a:t>
            </a:r>
          </a:p>
          <a:p>
            <a:r>
              <a:rPr lang="en-US" altLang="ko-KR" b="0" dirty="0">
                <a:solidFill>
                  <a:srgbClr val="FF0000"/>
                </a:solidFill>
              </a:rPr>
              <a:t>3. UNION, INTERSECT, MINUS</a:t>
            </a:r>
          </a:p>
          <a:p>
            <a:r>
              <a:rPr lang="en-US" altLang="ko-KR" b="0" dirty="0"/>
              <a:t>4. </a:t>
            </a:r>
            <a:r>
              <a:rPr lang="ko-KR" altLang="en-US" b="0" dirty="0"/>
              <a:t>중첩 </a:t>
            </a:r>
            <a:r>
              <a:rPr lang="en-US" altLang="ko-KR" b="0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323282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686C1-6505-45ED-89C7-B122823D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UNION, INTERSECT, MINUS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694C2-0313-4E0B-BE3E-65F9873A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에서 관계대수에서 집합 연산 구현</a:t>
            </a:r>
            <a:endParaRPr lang="en-US" altLang="ko-KR" dirty="0"/>
          </a:p>
          <a:p>
            <a:pPr lvl="1"/>
            <a:r>
              <a:rPr lang="en-US" altLang="ko-KR" dirty="0"/>
              <a:t>UNION, INTERSECT, MINUS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UNION</a:t>
            </a:r>
          </a:p>
          <a:p>
            <a:pPr lvl="1"/>
            <a:r>
              <a:rPr lang="ko-KR" altLang="en-US" dirty="0"/>
              <a:t>두 </a:t>
            </a:r>
            <a:r>
              <a:rPr lang="ko-KR" altLang="en-US" dirty="0" err="1"/>
              <a:t>테이블간의</a:t>
            </a:r>
            <a:r>
              <a:rPr lang="ko-KR" altLang="en-US" dirty="0"/>
              <a:t> 합집합을 구하는 연산</a:t>
            </a:r>
          </a:p>
          <a:p>
            <a:pPr lvl="1"/>
            <a:r>
              <a:rPr lang="en-US" altLang="ko-KR" dirty="0"/>
              <a:t>UNION : </a:t>
            </a:r>
            <a:r>
              <a:rPr lang="ko-KR" altLang="en-US" dirty="0"/>
              <a:t>질의결과에서 중복을 제외</a:t>
            </a:r>
            <a:endParaRPr lang="en-US" altLang="ko-KR" dirty="0"/>
          </a:p>
          <a:p>
            <a:pPr lvl="1"/>
            <a:r>
              <a:rPr lang="en-US" altLang="ko-KR" dirty="0"/>
              <a:t>UNION ALL : </a:t>
            </a:r>
            <a:r>
              <a:rPr lang="ko-KR" altLang="en-US" dirty="0"/>
              <a:t>질의 결과에서 중복을 포함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급여를 </a:t>
            </a:r>
            <a:r>
              <a:rPr lang="en-US" altLang="ko-KR" dirty="0"/>
              <a:t>2500 </a:t>
            </a:r>
            <a:r>
              <a:rPr lang="ko-KR" altLang="en-US" dirty="0"/>
              <a:t>이상 받거나 담당업무가 ‘</a:t>
            </a:r>
            <a:r>
              <a:rPr lang="en-US" altLang="ko-KR" dirty="0"/>
              <a:t>MANAGER’</a:t>
            </a:r>
            <a:r>
              <a:rPr lang="ko-KR" altLang="en-US" dirty="0"/>
              <a:t>인 사원의 이름과 입사일자를 </a:t>
            </a:r>
            <a:r>
              <a:rPr lang="ko-KR" altLang="en-US" dirty="0" err="1"/>
              <a:t>보이시오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241E15B-99ED-4B7E-A9AD-7AF1C9E11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387610"/>
              </p:ext>
            </p:extLst>
          </p:nvPr>
        </p:nvGraphicFramePr>
        <p:xfrm>
          <a:off x="1043608" y="4184413"/>
          <a:ext cx="4680520" cy="2556955"/>
        </p:xfrm>
        <a:graphic>
          <a:graphicData uri="http://schemas.openxmlformats.org/drawingml/2006/table">
            <a:tbl>
              <a:tblPr/>
              <a:tblGrid>
                <a:gridCol w="4680520">
                  <a:extLst>
                    <a:ext uri="{9D8B030D-6E8A-4147-A177-3AD203B41FA5}">
                      <a16:colId xmlns:a16="http://schemas.microsoft.com/office/drawing/2014/main" val="1970655682"/>
                    </a:ext>
                  </a:extLst>
                </a:gridCol>
              </a:tblGrid>
              <a:tr h="15257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hiredate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FROM emp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WHERE sal &gt;= 2500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UNION</a:t>
                      </a:r>
                      <a:endParaRPr lang="en-US" sz="1600" kern="0" spc="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hiredate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FROM emp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WHERE job = 'MANAGER'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511506"/>
                  </a:ext>
                </a:extLst>
              </a:tr>
            </a:tbl>
          </a:graphicData>
        </a:graphic>
      </p:graphicFrame>
      <p:pic>
        <p:nvPicPr>
          <p:cNvPr id="14339" name="_x454382224" descr="EMB00005d801c76">
            <a:extLst>
              <a:ext uri="{FF2B5EF4-FFF2-40B4-BE49-F238E27FC236}">
                <a16:creationId xmlns:a16="http://schemas.microsoft.com/office/drawing/2014/main" id="{FAE68CD5-298D-46BC-8FEC-5BC5B6510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512" y="4293096"/>
            <a:ext cx="1843336" cy="139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168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686C1-6505-45ED-89C7-B122823D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UNION, INTERSECT, MINUS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2B99A03-E4A6-438E-A841-E225B3F142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141553"/>
              </p:ext>
            </p:extLst>
          </p:nvPr>
        </p:nvGraphicFramePr>
        <p:xfrm>
          <a:off x="683568" y="1556792"/>
          <a:ext cx="4464496" cy="2721547"/>
        </p:xfrm>
        <a:graphic>
          <a:graphicData uri="http://schemas.openxmlformats.org/drawingml/2006/table">
            <a:tbl>
              <a:tblPr/>
              <a:tblGrid>
                <a:gridCol w="4464496">
                  <a:extLst>
                    <a:ext uri="{9D8B030D-6E8A-4147-A177-3AD203B41FA5}">
                      <a16:colId xmlns:a16="http://schemas.microsoft.com/office/drawing/2014/main" val="2197619223"/>
                    </a:ext>
                  </a:extLst>
                </a:gridCol>
              </a:tblGrid>
              <a:tr h="15257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hiredate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FROM emp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WHERE sal &gt;= 2500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UNION ALL</a:t>
                      </a:r>
                      <a:endParaRPr lang="en-US" sz="1600" kern="0" spc="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hiredate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FROM emp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WHERE job = 'MANAGER'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934454"/>
                  </a:ext>
                </a:extLst>
              </a:tr>
            </a:tbl>
          </a:graphicData>
        </a:graphic>
      </p:graphicFrame>
      <p:pic>
        <p:nvPicPr>
          <p:cNvPr id="15362" name="_x454383592" descr="EMB00005d801c79">
            <a:extLst>
              <a:ext uri="{FF2B5EF4-FFF2-40B4-BE49-F238E27FC236}">
                <a16:creationId xmlns:a16="http://schemas.microsoft.com/office/drawing/2014/main" id="{5AA065D4-8D13-4A73-8A1F-F946FC3A9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56792"/>
            <a:ext cx="1800200" cy="176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8F674E0-2367-491D-847B-A7834D7D2DE2}"/>
              </a:ext>
            </a:extLst>
          </p:cNvPr>
          <p:cNvCxnSpPr/>
          <p:nvPr/>
        </p:nvCxnSpPr>
        <p:spPr bwMode="auto">
          <a:xfrm>
            <a:off x="5364088" y="2103052"/>
            <a:ext cx="18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03BD90A-A1B7-4C45-8108-A5BFDB0EFF30}"/>
              </a:ext>
            </a:extLst>
          </p:cNvPr>
          <p:cNvCxnSpPr/>
          <p:nvPr/>
        </p:nvCxnSpPr>
        <p:spPr bwMode="auto">
          <a:xfrm>
            <a:off x="5364088" y="2852936"/>
            <a:ext cx="18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1BF572-D0AB-452A-9614-6126321E742C}"/>
              </a:ext>
            </a:extLst>
          </p:cNvPr>
          <p:cNvSpPr txBox="1"/>
          <p:nvPr/>
        </p:nvSpPr>
        <p:spPr>
          <a:xfrm>
            <a:off x="5798717" y="35945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중복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</a:p>
        </p:txBody>
      </p:sp>
    </p:spTree>
    <p:extLst>
      <p:ext uri="{BB962C8B-B14F-4D97-AF65-F5344CB8AC3E}">
        <p14:creationId xmlns:p14="http://schemas.microsoft.com/office/powerpoint/2010/main" val="1797502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686C1-6505-45ED-89C7-B122823D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UNION, INTERSECT, MINUS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9296A6E-2492-483E-9BDD-A42359E76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885" y="4490196"/>
            <a:ext cx="1819275" cy="1781175"/>
          </a:xfrm>
          <a:prstGeom prst="rect">
            <a:avLst/>
          </a:prstGeom>
          <a:ln>
            <a:solidFill>
              <a:sysClr val="window" lastClr="FFFFFF">
                <a:lumMod val="85000"/>
              </a:sysClr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07989C-AD6C-4874-A662-DC8C3310648E}"/>
              </a:ext>
            </a:extLst>
          </p:cNvPr>
          <p:cNvSpPr/>
          <p:nvPr/>
        </p:nvSpPr>
        <p:spPr>
          <a:xfrm>
            <a:off x="1869760" y="908720"/>
            <a:ext cx="2556387" cy="1084784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604000101010101" pitchFamily="18" charset="-127"/>
              </a:rPr>
              <a:t>SELECT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604000101010101" pitchFamily="18" charset="-127"/>
              </a:rPr>
              <a:t>ename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604000101010101" pitchFamily="18" charset="-127"/>
              </a:rPr>
              <a:t>,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604000101010101" pitchFamily="18" charset="-127"/>
              </a:rPr>
              <a:t>hiredate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604000101010101" pitchFamily="18" charset="-127"/>
              </a:rPr>
              <a:t>FROM emp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604000101010101" pitchFamily="18" charset="-127"/>
              </a:rPr>
              <a:t>WHERE sal &gt;= 2500 ;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812E3A-1B23-4129-A2D9-3B27DE5DF188}"/>
              </a:ext>
            </a:extLst>
          </p:cNvPr>
          <p:cNvSpPr/>
          <p:nvPr/>
        </p:nvSpPr>
        <p:spPr>
          <a:xfrm>
            <a:off x="1869759" y="2540873"/>
            <a:ext cx="2556387" cy="1084784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ename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hiredate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FROM emp</a:t>
            </a:r>
          </a:p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WHERE job = 'MANAGER' ; 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D2141F9-6956-4E5F-8A72-A76BCCAB0CD4}"/>
              </a:ext>
            </a:extLst>
          </p:cNvPr>
          <p:cNvSpPr/>
          <p:nvPr/>
        </p:nvSpPr>
        <p:spPr>
          <a:xfrm>
            <a:off x="4504805" y="1329902"/>
            <a:ext cx="196645" cy="226142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8DB5A85-BB19-42DC-942E-8DCC209F067D}"/>
              </a:ext>
            </a:extLst>
          </p:cNvPr>
          <p:cNvSpPr/>
          <p:nvPr/>
        </p:nvSpPr>
        <p:spPr>
          <a:xfrm>
            <a:off x="4499888" y="2495026"/>
            <a:ext cx="196645" cy="226142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0270C1-1F76-434E-93D0-CAAA54AC30C2}"/>
              </a:ext>
            </a:extLst>
          </p:cNvPr>
          <p:cNvSpPr txBox="1"/>
          <p:nvPr/>
        </p:nvSpPr>
        <p:spPr>
          <a:xfrm>
            <a:off x="2479336" y="4082941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UNION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F7F8D-630B-40FD-A074-A21951E6E2DC}"/>
              </a:ext>
            </a:extLst>
          </p:cNvPr>
          <p:cNvSpPr txBox="1"/>
          <p:nvPr/>
        </p:nvSpPr>
        <p:spPr>
          <a:xfrm>
            <a:off x="4381885" y="4078026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UNION ALL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1457ED-4439-4F61-9035-AB20B63FDA64}"/>
              </a:ext>
            </a:extLst>
          </p:cNvPr>
          <p:cNvSpPr txBox="1"/>
          <p:nvPr/>
        </p:nvSpPr>
        <p:spPr>
          <a:xfrm>
            <a:off x="6195951" y="56490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중복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4F0CDE8-8C6B-4919-9DAC-790F9FCCD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759" y="4490196"/>
            <a:ext cx="1847850" cy="1400175"/>
          </a:xfrm>
          <a:prstGeom prst="rect">
            <a:avLst/>
          </a:prstGeom>
          <a:ln>
            <a:solidFill>
              <a:sysClr val="window" lastClr="FFFFFF">
                <a:lumMod val="85000"/>
              </a:sysClr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A772973-0AFD-4EED-9D76-3384FBC67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989" y="986613"/>
            <a:ext cx="1819275" cy="1200150"/>
          </a:xfrm>
          <a:prstGeom prst="rect">
            <a:avLst/>
          </a:prstGeom>
          <a:ln>
            <a:solidFill>
              <a:sysClr val="window" lastClr="FFFFFF">
                <a:lumMod val="85000"/>
              </a:sysClr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9C186D9-9511-481A-8871-27F7483CF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874" y="2540873"/>
            <a:ext cx="1819275" cy="809625"/>
          </a:xfrm>
          <a:prstGeom prst="rect">
            <a:avLst/>
          </a:prstGeom>
          <a:ln>
            <a:solidFill>
              <a:sysClr val="window" lastClr="FFFFFF">
                <a:lumMod val="85000"/>
              </a:sysClr>
            </a:solidFill>
          </a:ln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FE3EFA7-56FA-4184-A904-3CD36D300E6F}"/>
              </a:ext>
            </a:extLst>
          </p:cNvPr>
          <p:cNvCxnSpPr/>
          <p:nvPr/>
        </p:nvCxnSpPr>
        <p:spPr>
          <a:xfrm>
            <a:off x="4696533" y="5046772"/>
            <a:ext cx="1499418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10195C2-3E62-46DD-AC24-A6F64C93AB99}"/>
              </a:ext>
            </a:extLst>
          </p:cNvPr>
          <p:cNvCxnSpPr/>
          <p:nvPr/>
        </p:nvCxnSpPr>
        <p:spPr>
          <a:xfrm>
            <a:off x="4707264" y="5830234"/>
            <a:ext cx="1499418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FB2EE6F-A301-4188-B4D5-8CCDD8FED322}"/>
              </a:ext>
            </a:extLst>
          </p:cNvPr>
          <p:cNvCxnSpPr/>
          <p:nvPr/>
        </p:nvCxnSpPr>
        <p:spPr>
          <a:xfrm>
            <a:off x="4694385" y="5250688"/>
            <a:ext cx="1499418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</a:ln>
          <a:effectLst/>
        </p:spPr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77F6118-A4B9-4849-A450-B1C9DB01F878}"/>
              </a:ext>
            </a:extLst>
          </p:cNvPr>
          <p:cNvCxnSpPr/>
          <p:nvPr/>
        </p:nvCxnSpPr>
        <p:spPr>
          <a:xfrm>
            <a:off x="4692237" y="6188695"/>
            <a:ext cx="1499418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329A1CD-F355-4F15-A23B-C2DE01727793}"/>
              </a:ext>
            </a:extLst>
          </p:cNvPr>
          <p:cNvSpPr txBox="1"/>
          <p:nvPr/>
        </p:nvSpPr>
        <p:spPr>
          <a:xfrm>
            <a:off x="6206682" y="60203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중복</a:t>
            </a:r>
          </a:p>
        </p:txBody>
      </p:sp>
    </p:spTree>
    <p:extLst>
      <p:ext uri="{BB962C8B-B14F-4D97-AF65-F5344CB8AC3E}">
        <p14:creationId xmlns:p14="http://schemas.microsoft.com/office/powerpoint/2010/main" val="3021713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686C1-6505-45ED-89C7-B122823D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UNION, INTERSECT, MINUS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694C2-0313-4E0B-BE3E-65F9873A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INTERSECT</a:t>
            </a:r>
          </a:p>
          <a:p>
            <a:pPr lvl="1"/>
            <a:r>
              <a:rPr lang="ko-KR" altLang="en-US" dirty="0"/>
              <a:t>두 </a:t>
            </a:r>
            <a:r>
              <a:rPr lang="ko-KR" altLang="en-US" dirty="0" err="1"/>
              <a:t>테이블간의</a:t>
            </a:r>
            <a:r>
              <a:rPr lang="ko-KR" altLang="en-US" dirty="0"/>
              <a:t> 교집합을 구하는 연산으로 보통 두 개의 질의 결과에 공통으로 포함된 </a:t>
            </a:r>
            <a:r>
              <a:rPr lang="ko-KR" altLang="en-US" dirty="0" err="1"/>
              <a:t>튜플을</a:t>
            </a:r>
            <a:r>
              <a:rPr lang="ko-KR" altLang="en-US" dirty="0"/>
              <a:t> 확인 할 때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급여를 </a:t>
            </a:r>
            <a:r>
              <a:rPr lang="en-US" altLang="ko-KR" dirty="0"/>
              <a:t>2500 </a:t>
            </a:r>
            <a:r>
              <a:rPr lang="ko-KR" altLang="en-US" dirty="0"/>
              <a:t>이상 받고 담당업무가 ‘</a:t>
            </a:r>
            <a:r>
              <a:rPr lang="en-US" altLang="ko-KR" dirty="0"/>
              <a:t>MANAGER‘</a:t>
            </a:r>
            <a:r>
              <a:rPr lang="ko-KR" altLang="en-US" dirty="0"/>
              <a:t>인 사원의 이름과 입사일자를 </a:t>
            </a:r>
            <a:r>
              <a:rPr lang="ko-KR" altLang="en-US" dirty="0" err="1"/>
              <a:t>보이시오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D8F4712-2CD5-498E-AA81-EE24FB8D7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004987"/>
              </p:ext>
            </p:extLst>
          </p:nvPr>
        </p:nvGraphicFramePr>
        <p:xfrm>
          <a:off x="971600" y="2996952"/>
          <a:ext cx="4608512" cy="2721547"/>
        </p:xfrm>
        <a:graphic>
          <a:graphicData uri="http://schemas.openxmlformats.org/drawingml/2006/table">
            <a:tbl>
              <a:tblPr/>
              <a:tblGrid>
                <a:gridCol w="4608512">
                  <a:extLst>
                    <a:ext uri="{9D8B030D-6E8A-4147-A177-3AD203B41FA5}">
                      <a16:colId xmlns:a16="http://schemas.microsoft.com/office/drawing/2014/main" val="3259706498"/>
                    </a:ext>
                  </a:extLst>
                </a:gridCol>
              </a:tblGrid>
              <a:tr h="15257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hiredate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sal &gt;= 2500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INTERSECT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hiredate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job = 'MANAGER'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904361"/>
                  </a:ext>
                </a:extLst>
              </a:tr>
            </a:tbl>
          </a:graphicData>
        </a:graphic>
      </p:graphicFrame>
      <p:pic>
        <p:nvPicPr>
          <p:cNvPr id="16386" name="_x175396192" descr="EMB00005d801c7c">
            <a:extLst>
              <a:ext uri="{FF2B5EF4-FFF2-40B4-BE49-F238E27FC236}">
                <a16:creationId xmlns:a16="http://schemas.microsoft.com/office/drawing/2014/main" id="{71611D3A-BA52-4D09-A930-F04064DB2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883" y="2996952"/>
            <a:ext cx="1982477" cy="68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68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686C1-6505-45ED-89C7-B122823D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UNION, INTERSECT, MINUS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DCED507-ADE5-40D5-A8B1-05AD43F6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342" y="1484784"/>
            <a:ext cx="1819275" cy="800100"/>
          </a:xfrm>
          <a:prstGeom prst="rect">
            <a:avLst/>
          </a:prstGeom>
          <a:ln>
            <a:solidFill>
              <a:sysClr val="window" lastClr="FFFFFF">
                <a:lumMod val="85000"/>
              </a:sys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2E7D4-2E56-40F2-8DF1-D5E48AC8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496803"/>
            <a:ext cx="1819275" cy="1171575"/>
          </a:xfrm>
          <a:prstGeom prst="rect">
            <a:avLst/>
          </a:prstGeom>
          <a:ln>
            <a:solidFill>
              <a:sysClr val="window" lastClr="FFFFFF">
                <a:lumMod val="85000"/>
              </a:sysClr>
            </a:solidFill>
          </a:ln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B01C60CA-0FC6-4B74-8EB4-4B233563A2A5}"/>
              </a:ext>
            </a:extLst>
          </p:cNvPr>
          <p:cNvSpPr/>
          <p:nvPr/>
        </p:nvSpPr>
        <p:spPr>
          <a:xfrm>
            <a:off x="4402909" y="2955561"/>
            <a:ext cx="266394" cy="403123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7DADC0-D4C3-44A6-B2CF-236D98E5CA66}"/>
              </a:ext>
            </a:extLst>
          </p:cNvPr>
          <p:cNvSpPr txBox="1"/>
          <p:nvPr/>
        </p:nvSpPr>
        <p:spPr>
          <a:xfrm>
            <a:off x="4674374" y="2975224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INTERSECT</a:t>
            </a:r>
            <a:endParaRPr kumimoji="0" lang="ko-KR" altLang="en-US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7C31123-321E-48EE-8AA2-B7A5F3C44D88}"/>
              </a:ext>
            </a:extLst>
          </p:cNvPr>
          <p:cNvCxnSpPr>
            <a:cxnSpLocks/>
          </p:cNvCxnSpPr>
          <p:nvPr/>
        </p:nvCxnSpPr>
        <p:spPr>
          <a:xfrm flipV="1">
            <a:off x="4007190" y="1780605"/>
            <a:ext cx="1090528" cy="176102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09F7D70-1061-49F3-A397-F864A4ABF820}"/>
              </a:ext>
            </a:extLst>
          </p:cNvPr>
          <p:cNvCxnSpPr>
            <a:cxnSpLocks/>
          </p:cNvCxnSpPr>
          <p:nvPr/>
        </p:nvCxnSpPr>
        <p:spPr>
          <a:xfrm>
            <a:off x="4007190" y="2115615"/>
            <a:ext cx="1090528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00FC47DD-A7C9-4CA6-892E-02B88A4EB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468" y="3508557"/>
            <a:ext cx="1819275" cy="619125"/>
          </a:xfrm>
          <a:prstGeom prst="rect">
            <a:avLst/>
          </a:prstGeom>
          <a:ln>
            <a:solidFill>
              <a:sysClr val="window" lastClr="FFFFFF">
                <a:lumMod val="85000"/>
              </a:sysClr>
            </a:solidFill>
          </a:ln>
        </p:spPr>
      </p:pic>
    </p:spTree>
    <p:extLst>
      <p:ext uri="{BB962C8B-B14F-4D97-AF65-F5344CB8AC3E}">
        <p14:creationId xmlns:p14="http://schemas.microsoft.com/office/powerpoint/2010/main" val="1811506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686C1-6505-45ED-89C7-B122823D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UNION, INTERSECT, MINUS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694C2-0313-4E0B-BE3E-65F9873A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MINUS</a:t>
            </a:r>
          </a:p>
          <a:p>
            <a:pPr lvl="1"/>
            <a:r>
              <a:rPr lang="ko-KR" altLang="en-US" dirty="0"/>
              <a:t>두 </a:t>
            </a:r>
            <a:r>
              <a:rPr lang="ko-KR" altLang="en-US" dirty="0" err="1"/>
              <a:t>테이블간의</a:t>
            </a:r>
            <a:r>
              <a:rPr lang="ko-KR" altLang="en-US" dirty="0"/>
              <a:t> 차집합을 구하는 연산</a:t>
            </a:r>
            <a:endParaRPr lang="en-US" altLang="ko-KR" dirty="0"/>
          </a:p>
          <a:p>
            <a:pPr lvl="1"/>
            <a:r>
              <a:rPr lang="ko-KR" altLang="en-US" dirty="0"/>
              <a:t>보통 두 개의 질의 결과 </a:t>
            </a:r>
            <a:r>
              <a:rPr lang="en-US" altLang="ko-KR" dirty="0"/>
              <a:t>A</a:t>
            </a:r>
            <a:r>
              <a:rPr lang="ko-KR" altLang="en-US" dirty="0"/>
              <a:t>에서 질의 결과 </a:t>
            </a:r>
            <a:r>
              <a:rPr lang="en-US" altLang="ko-KR" dirty="0"/>
              <a:t>B </a:t>
            </a:r>
            <a:r>
              <a:rPr lang="ko-KR" altLang="en-US" dirty="0"/>
              <a:t>와 중복된 부분을 제외 할 때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급여를 </a:t>
            </a:r>
            <a:r>
              <a:rPr lang="en-US" altLang="ko-KR" dirty="0"/>
              <a:t>2500 </a:t>
            </a:r>
            <a:r>
              <a:rPr lang="ko-KR" altLang="en-US" dirty="0"/>
              <a:t>이상 받는 사원중 담당업무가 ‘</a:t>
            </a:r>
            <a:r>
              <a:rPr lang="en-US" altLang="ko-KR" dirty="0"/>
              <a:t>MANAGER’</a:t>
            </a:r>
            <a:r>
              <a:rPr lang="ko-KR" altLang="en-US" dirty="0"/>
              <a:t>인 사원을 제외하여 이름과 입사일자를 </a:t>
            </a:r>
            <a:r>
              <a:rPr lang="ko-KR" altLang="en-US" dirty="0" err="1"/>
              <a:t>보이시오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876A94-4733-4FD3-ACE5-B93048D0A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241835"/>
              </p:ext>
            </p:extLst>
          </p:nvPr>
        </p:nvGraphicFramePr>
        <p:xfrm>
          <a:off x="899592" y="3299120"/>
          <a:ext cx="4464496" cy="2713546"/>
        </p:xfrm>
        <a:graphic>
          <a:graphicData uri="http://schemas.openxmlformats.org/drawingml/2006/table">
            <a:tbl>
              <a:tblPr/>
              <a:tblGrid>
                <a:gridCol w="4464496">
                  <a:extLst>
                    <a:ext uri="{9D8B030D-6E8A-4147-A177-3AD203B41FA5}">
                      <a16:colId xmlns:a16="http://schemas.microsoft.com/office/drawing/2014/main" val="1406806613"/>
                    </a:ext>
                  </a:extLst>
                </a:gridCol>
              </a:tblGrid>
              <a:tr h="15257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hiredate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emp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sal &gt;= 2500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MINUS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hiredate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emp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job = 'MANAGER' 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085932"/>
                  </a:ext>
                </a:extLst>
              </a:tr>
            </a:tbl>
          </a:graphicData>
        </a:graphic>
      </p:graphicFrame>
      <p:pic>
        <p:nvPicPr>
          <p:cNvPr id="17410" name="_x678814336" descr="EMB00005d801c7f">
            <a:extLst>
              <a:ext uri="{FF2B5EF4-FFF2-40B4-BE49-F238E27FC236}">
                <a16:creationId xmlns:a16="http://schemas.microsoft.com/office/drawing/2014/main" id="{5AA0FA71-3166-4903-A4D6-EA92DC015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99120"/>
            <a:ext cx="1717018" cy="77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848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686C1-6505-45ED-89C7-B122823D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UNION, INTERSECT, MINUS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D0F077-909D-427F-8D6A-388B474D7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511258"/>
            <a:ext cx="1819275" cy="12001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0CCDD4-7AB7-4D5A-8A21-8CDBC3032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662" y="1517793"/>
            <a:ext cx="1790700" cy="8096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1C5DCD6-5960-4DAC-90FA-C56F4AB91C76}"/>
              </a:ext>
            </a:extLst>
          </p:cNvPr>
          <p:cNvSpPr/>
          <p:nvPr/>
        </p:nvSpPr>
        <p:spPr>
          <a:xfrm>
            <a:off x="4563666" y="3004156"/>
            <a:ext cx="266394" cy="4031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A0034-1B99-4785-BBAC-1B19BDEA6199}"/>
              </a:ext>
            </a:extLst>
          </p:cNvPr>
          <p:cNvSpPr txBox="1"/>
          <p:nvPr/>
        </p:nvSpPr>
        <p:spPr>
          <a:xfrm>
            <a:off x="4835131" y="3023819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MINUS 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AD9099A-964B-4B6A-A223-49F239E7FD8E}"/>
              </a:ext>
            </a:extLst>
          </p:cNvPr>
          <p:cNvCxnSpPr>
            <a:cxnSpLocks/>
          </p:cNvCxnSpPr>
          <p:nvPr/>
        </p:nvCxnSpPr>
        <p:spPr>
          <a:xfrm flipV="1">
            <a:off x="4242141" y="1788212"/>
            <a:ext cx="1012649" cy="175844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2A3A17-918D-495B-BEBE-27620BC88D20}"/>
              </a:ext>
            </a:extLst>
          </p:cNvPr>
          <p:cNvCxnSpPr>
            <a:cxnSpLocks/>
          </p:cNvCxnSpPr>
          <p:nvPr/>
        </p:nvCxnSpPr>
        <p:spPr>
          <a:xfrm>
            <a:off x="4262025" y="2168897"/>
            <a:ext cx="992765" cy="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E99E87-D603-4302-A796-3EC5C975C361}"/>
              </a:ext>
            </a:extLst>
          </p:cNvPr>
          <p:cNvSpPr txBox="1"/>
          <p:nvPr/>
        </p:nvSpPr>
        <p:spPr>
          <a:xfrm>
            <a:off x="2627784" y="126876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A7BD2-3B65-488C-86C1-A6636BD15A59}"/>
              </a:ext>
            </a:extLst>
          </p:cNvPr>
          <p:cNvSpPr txBox="1"/>
          <p:nvPr/>
        </p:nvSpPr>
        <p:spPr>
          <a:xfrm>
            <a:off x="4795800" y="128350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F09CC73-5189-4C81-997C-40B416201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341" y="3497306"/>
            <a:ext cx="1819275" cy="8096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533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E17C3-92EB-4EAD-BE2D-816FA234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기본키와 </a:t>
            </a:r>
            <a:r>
              <a:rPr lang="ko-KR" altLang="en-US" dirty="0" err="1"/>
              <a:t>외래키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6195A-ADF4-4CA2-9676-002A0F253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기본키</a:t>
            </a:r>
            <a:r>
              <a:rPr lang="en-US" altLang="ko-KR" dirty="0"/>
              <a:t>(primary</a:t>
            </a:r>
            <a:r>
              <a:rPr lang="ko-KR" altLang="en-US" dirty="0"/>
              <a:t> </a:t>
            </a:r>
            <a:r>
              <a:rPr lang="en-US" altLang="ko-KR" dirty="0"/>
              <a:t>key)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테이블에 저장되는 </a:t>
            </a:r>
            <a:r>
              <a:rPr lang="ko-KR" altLang="en-US" dirty="0" err="1"/>
              <a:t>튜플들은</a:t>
            </a:r>
            <a:r>
              <a:rPr lang="ko-KR" altLang="en-US" dirty="0"/>
              <a:t> 중복된 것이 존재하면 안됨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이를 지키기 위해서는 새로운 </a:t>
            </a:r>
            <a:r>
              <a:rPr lang="ko-KR" altLang="en-US" dirty="0" err="1"/>
              <a:t>튜플이</a:t>
            </a:r>
            <a:r>
              <a:rPr lang="ko-KR" altLang="en-US" dirty="0"/>
              <a:t> 입력될 때 마다 모든 </a:t>
            </a:r>
            <a:r>
              <a:rPr lang="ko-KR" altLang="en-US" dirty="0" err="1"/>
              <a:t>튜플들과</a:t>
            </a:r>
            <a:r>
              <a:rPr lang="ko-KR" altLang="en-US" dirty="0"/>
              <a:t> 비교하여 중복 여부를 확인하여야 하는데 이는 현실적으로 어렵다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현실에서는 </a:t>
            </a:r>
            <a:r>
              <a:rPr lang="ko-KR" altLang="en-US" dirty="0" err="1"/>
              <a:t>기본키</a:t>
            </a:r>
            <a:r>
              <a:rPr lang="ko-KR" altLang="en-US" dirty="0"/>
              <a:t> 컬럼의 값만 비교하여 중복성 여부를 판단</a:t>
            </a:r>
          </a:p>
          <a:p>
            <a:pPr lvl="1">
              <a:lnSpc>
                <a:spcPct val="200000"/>
              </a:lnSpc>
            </a:pPr>
            <a:endParaRPr lang="ko-KR" altLang="en-US" dirty="0"/>
          </a:p>
          <a:p>
            <a:pPr lvl="1">
              <a:lnSpc>
                <a:spcPct val="200000"/>
              </a:lnSpc>
            </a:pPr>
            <a:endParaRPr lang="ko-KR" altLang="en-US" dirty="0"/>
          </a:p>
          <a:p>
            <a:pPr lvl="1">
              <a:lnSpc>
                <a:spcPct val="2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4689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F3CED-7455-4F36-8EC4-19DFE3C2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BD548-AE89-4AD8-98E8-A1822895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1. </a:t>
            </a:r>
            <a:r>
              <a:rPr lang="ko-KR" altLang="en-US" b="0" dirty="0"/>
              <a:t>기본키와 </a:t>
            </a:r>
            <a:r>
              <a:rPr lang="ko-KR" altLang="en-US" b="0" dirty="0" err="1"/>
              <a:t>외래키</a:t>
            </a:r>
            <a:endParaRPr lang="ko-KR" altLang="en-US" b="0" dirty="0"/>
          </a:p>
          <a:p>
            <a:r>
              <a:rPr lang="en-US" altLang="ko-KR" b="0" dirty="0"/>
              <a:t>2. </a:t>
            </a:r>
            <a:r>
              <a:rPr lang="ko-KR" altLang="en-US" b="0" dirty="0"/>
              <a:t>조인 연산</a:t>
            </a:r>
          </a:p>
          <a:p>
            <a:r>
              <a:rPr lang="en-US" altLang="ko-KR" b="0" dirty="0"/>
              <a:t>3. UNION, INTERSECT, MINUS</a:t>
            </a:r>
          </a:p>
          <a:p>
            <a:r>
              <a:rPr lang="en-US" altLang="ko-KR" b="0" dirty="0">
                <a:solidFill>
                  <a:srgbClr val="FF0000"/>
                </a:solidFill>
              </a:rPr>
              <a:t>4. </a:t>
            </a:r>
            <a:r>
              <a:rPr lang="ko-KR" altLang="en-US" b="0" dirty="0">
                <a:solidFill>
                  <a:srgbClr val="FF0000"/>
                </a:solidFill>
              </a:rPr>
              <a:t>중첩 </a:t>
            </a:r>
            <a:r>
              <a:rPr lang="en-US" altLang="ko-KR" b="0" dirty="0">
                <a:solidFill>
                  <a:srgbClr val="FF0000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8105475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686C1-6505-45ED-89C7-B122823D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중첩 </a:t>
            </a:r>
            <a:r>
              <a:rPr lang="en-US" altLang="ko-KR" dirty="0"/>
              <a:t>SQL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694C2-0313-4E0B-BE3E-65F9873A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(nested</a:t>
            </a:r>
            <a:r>
              <a:rPr lang="ko-KR" altLang="en-US" dirty="0"/>
              <a:t> </a:t>
            </a:r>
            <a:r>
              <a:rPr lang="en-US" altLang="ko-KR" dirty="0"/>
              <a:t>SQL)</a:t>
            </a:r>
          </a:p>
          <a:p>
            <a:pPr lvl="1"/>
            <a:r>
              <a:rPr lang="ko-KR" altLang="en-US" dirty="0"/>
              <a:t>하나의 </a:t>
            </a:r>
            <a:r>
              <a:rPr lang="en-US" altLang="ko-KR" dirty="0"/>
              <a:t>SQL</a:t>
            </a:r>
            <a:r>
              <a:rPr lang="ko-KR" altLang="en-US" dirty="0"/>
              <a:t>문 안에 또 다른 </a:t>
            </a:r>
            <a:r>
              <a:rPr lang="en-US" altLang="ko-KR" dirty="0"/>
              <a:t>SQL</a:t>
            </a:r>
            <a:r>
              <a:rPr lang="ko-KR" altLang="en-US" dirty="0"/>
              <a:t>문을 포함하는 경우</a:t>
            </a: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학습에서는 고급 기법에 속한다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en-US" altLang="ko-KR" dirty="0"/>
              <a:t>Ex)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EF02125-5524-4C85-A616-818EAD7548C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1640" y="2276872"/>
          <a:ext cx="5328158" cy="1941259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984070397"/>
                    </a:ext>
                  </a:extLst>
                </a:gridCol>
              </a:tblGrid>
              <a:tr h="10834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hiredate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sal &gt;= (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MIN(sal) </a:t>
                      </a:r>
                      <a:endParaRPr lang="en-US" sz="1600" b="1" kern="0" spc="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             FROM emp</a:t>
                      </a:r>
                      <a:endParaRPr lang="en-US" sz="1600" b="1" kern="0" spc="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             WHERE job = 'ANALYST'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)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491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9371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686C1-6505-45ED-89C7-B122823D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중첩 </a:t>
            </a:r>
            <a:r>
              <a:rPr lang="en-US" altLang="ko-KR" dirty="0"/>
              <a:t>SQL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694C2-0313-4E0B-BE3E-65F9873A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SQL </a:t>
            </a:r>
            <a:r>
              <a:rPr lang="ko-KR" altLang="en-US" dirty="0"/>
              <a:t>용어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b="1" dirty="0"/>
              <a:t>메인 쿼리</a:t>
            </a:r>
            <a:r>
              <a:rPr lang="en-US" altLang="ko-KR" b="1" dirty="0"/>
              <a:t>(main query)</a:t>
            </a:r>
            <a:r>
              <a:rPr lang="ko-KR" altLang="en-US" dirty="0"/>
              <a:t>와</a:t>
            </a:r>
            <a:r>
              <a:rPr lang="ko-KR" altLang="en-US" b="1" dirty="0"/>
              <a:t> 서브 쿼리</a:t>
            </a:r>
            <a:r>
              <a:rPr lang="en-US" altLang="ko-KR" b="1" dirty="0"/>
              <a:t>(sub query)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83C369-1CDC-4583-91CF-D7DDF973222C}"/>
              </a:ext>
            </a:extLst>
          </p:cNvPr>
          <p:cNvSpPr/>
          <p:nvPr/>
        </p:nvSpPr>
        <p:spPr>
          <a:xfrm>
            <a:off x="2110821" y="2467536"/>
            <a:ext cx="3795252" cy="2113592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ename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hiredate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FROM emp</a:t>
            </a:r>
          </a:p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WHERE sal &gt;= (SELECT MIN(sal) </a:t>
            </a:r>
          </a:p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FROM emp</a:t>
            </a:r>
          </a:p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WHERE job = 'ANALYST’) ;</a:t>
            </a:r>
          </a:p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5E8678D-43C2-403E-B6F2-6C9107390108}"/>
              </a:ext>
            </a:extLst>
          </p:cNvPr>
          <p:cNvSpPr/>
          <p:nvPr/>
        </p:nvSpPr>
        <p:spPr>
          <a:xfrm>
            <a:off x="3457840" y="3243424"/>
            <a:ext cx="2054942" cy="998316"/>
          </a:xfrm>
          <a:prstGeom prst="roundRect">
            <a:avLst>
              <a:gd name="adj" fmla="val 8788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64D5E3D-9A34-45B1-9B72-0B25121BE05D}"/>
              </a:ext>
            </a:extLst>
          </p:cNvPr>
          <p:cNvSpPr/>
          <p:nvPr/>
        </p:nvSpPr>
        <p:spPr>
          <a:xfrm>
            <a:off x="2110821" y="2467536"/>
            <a:ext cx="3534697" cy="1877444"/>
          </a:xfrm>
          <a:prstGeom prst="roundRect">
            <a:avLst>
              <a:gd name="adj" fmla="val 8788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1D368DD-C2C4-4633-9564-4DD6801027C0}"/>
              </a:ext>
            </a:extLst>
          </p:cNvPr>
          <p:cNvCxnSpPr/>
          <p:nvPr/>
        </p:nvCxnSpPr>
        <p:spPr>
          <a:xfrm flipH="1">
            <a:off x="5645518" y="2741979"/>
            <a:ext cx="496529" cy="255639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AB0B1D-872B-4B76-84D3-871053E486AE}"/>
              </a:ext>
            </a:extLst>
          </p:cNvPr>
          <p:cNvSpPr txBox="1"/>
          <p:nvPr/>
        </p:nvSpPr>
        <p:spPr>
          <a:xfrm>
            <a:off x="6102716" y="26043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메인쿼리</a:t>
            </a:r>
            <a:endParaRPr kumimoji="0" lang="ko-KR" altLang="en-US" sz="1400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495F749-6A30-47B6-8DAF-B5EFBD079BD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522617" y="3608709"/>
            <a:ext cx="594844" cy="239401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4A530D-86AF-4A6D-8848-3F375A0AFCB6}"/>
              </a:ext>
            </a:extLst>
          </p:cNvPr>
          <p:cNvSpPr txBox="1"/>
          <p:nvPr/>
        </p:nvSpPr>
        <p:spPr>
          <a:xfrm>
            <a:off x="6117461" y="34548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 err="1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서브쿼리</a:t>
            </a:r>
            <a:endParaRPr kumimoji="0" lang="ko-KR" altLang="en-US" sz="1400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983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686C1-6505-45ED-89C7-B122823D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중첩 </a:t>
            </a:r>
            <a:r>
              <a:rPr lang="en-US" altLang="ko-KR" dirty="0"/>
              <a:t>SQL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694C2-0313-4E0B-BE3E-65F9873A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b="1" dirty="0" err="1"/>
              <a:t>단일값</a:t>
            </a:r>
            <a:r>
              <a:rPr lang="ko-KR" altLang="en-US" b="1" dirty="0"/>
              <a:t> 서브 쿼리와 </a:t>
            </a:r>
            <a:r>
              <a:rPr lang="ko-KR" altLang="en-US" b="1" dirty="0" err="1"/>
              <a:t>다중값</a:t>
            </a:r>
            <a:r>
              <a:rPr lang="ko-KR" altLang="en-US" b="1" dirty="0"/>
              <a:t> 서브 쿼리 </a:t>
            </a:r>
            <a:endParaRPr lang="ko-KR" altLang="en-US" dirty="0"/>
          </a:p>
          <a:p>
            <a:pPr lvl="2"/>
            <a:r>
              <a:rPr lang="ko-KR" altLang="en-US" dirty="0" err="1"/>
              <a:t>단일값</a:t>
            </a:r>
            <a:r>
              <a:rPr lang="ko-KR" altLang="en-US" dirty="0"/>
              <a:t> </a:t>
            </a:r>
            <a:r>
              <a:rPr lang="ko-KR" altLang="en-US" dirty="0" err="1"/>
              <a:t>서브쿼리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질의문을 실행한 결과 하나의 값을 반환하는 </a:t>
            </a:r>
            <a:r>
              <a:rPr lang="ko-KR" altLang="en-US" dirty="0" err="1"/>
              <a:t>서브쿼리</a:t>
            </a:r>
            <a:endParaRPr lang="ko-KR" altLang="en-US" dirty="0"/>
          </a:p>
          <a:p>
            <a:pPr lvl="2"/>
            <a:r>
              <a:rPr lang="ko-KR" altLang="en-US" dirty="0" err="1"/>
              <a:t>다중값</a:t>
            </a:r>
            <a:r>
              <a:rPr lang="ko-KR" altLang="en-US" dirty="0"/>
              <a:t> </a:t>
            </a:r>
            <a:r>
              <a:rPr lang="ko-KR" altLang="en-US" dirty="0" err="1"/>
              <a:t>서브쿼리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질의문을 실행한 결과 복수의 값을 반환하는 </a:t>
            </a:r>
            <a:r>
              <a:rPr lang="ko-KR" altLang="en-US" dirty="0" err="1"/>
              <a:t>서브쿼리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C12064-8CF9-4C64-96A2-86C21223D274}"/>
              </a:ext>
            </a:extLst>
          </p:cNvPr>
          <p:cNvSpPr/>
          <p:nvPr/>
        </p:nvSpPr>
        <p:spPr>
          <a:xfrm>
            <a:off x="1408670" y="2395247"/>
            <a:ext cx="2453148" cy="1079463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SELECT MIN(sal) </a:t>
            </a:r>
          </a:p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FROM emp</a:t>
            </a:r>
          </a:p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WHERE job = 'ANALYST';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9E7E12C-E82E-4379-998D-8A657D6D41FF}"/>
              </a:ext>
            </a:extLst>
          </p:cNvPr>
          <p:cNvSpPr/>
          <p:nvPr/>
        </p:nvSpPr>
        <p:spPr>
          <a:xfrm>
            <a:off x="3891314" y="2831919"/>
            <a:ext cx="304800" cy="216309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A383E8-7657-4446-8CD1-C2AA009105E7}"/>
              </a:ext>
            </a:extLst>
          </p:cNvPr>
          <p:cNvSpPr/>
          <p:nvPr/>
        </p:nvSpPr>
        <p:spPr>
          <a:xfrm>
            <a:off x="1433251" y="3717689"/>
            <a:ext cx="2453148" cy="1079463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SELECT sal </a:t>
            </a:r>
          </a:p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FROM emp</a:t>
            </a:r>
          </a:p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WHERE job = ‘SALESMAN';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BDFC08F-6F09-4E94-8235-C77CDE403B57}"/>
              </a:ext>
            </a:extLst>
          </p:cNvPr>
          <p:cNvSpPr/>
          <p:nvPr/>
        </p:nvSpPr>
        <p:spPr>
          <a:xfrm>
            <a:off x="3915895" y="4154361"/>
            <a:ext cx="304800" cy="216309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17C311-9FE5-4160-A8B0-09C1DE79B559}"/>
              </a:ext>
            </a:extLst>
          </p:cNvPr>
          <p:cNvSpPr txBox="1"/>
          <p:nvPr/>
        </p:nvSpPr>
        <p:spPr>
          <a:xfrm>
            <a:off x="5700446" y="284937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 err="1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단일값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 도출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51E498-83CB-4A12-83AE-A98122A62D63}"/>
              </a:ext>
            </a:extLst>
          </p:cNvPr>
          <p:cNvSpPr txBox="1"/>
          <p:nvPr/>
        </p:nvSpPr>
        <p:spPr>
          <a:xfrm>
            <a:off x="5705362" y="4027100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복수의 값 도출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A935CD1-1794-4CD7-9645-704F4AE41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45" y="2720665"/>
            <a:ext cx="1190625" cy="428625"/>
          </a:xfrm>
          <a:prstGeom prst="rect">
            <a:avLst/>
          </a:prstGeom>
          <a:ln>
            <a:solidFill>
              <a:sysClr val="window" lastClr="FFFFFF">
                <a:lumMod val="85000"/>
              </a:sysClr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7B2F6FE-A55D-4239-B740-535FF3B3C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54" y="3717689"/>
            <a:ext cx="876300" cy="1000125"/>
          </a:xfrm>
          <a:prstGeom prst="rect">
            <a:avLst/>
          </a:prstGeom>
          <a:ln>
            <a:solidFill>
              <a:sysClr val="window" lastClr="FFFFFF">
                <a:lumMod val="85000"/>
              </a:sysClr>
            </a:solidFill>
          </a:ln>
        </p:spPr>
      </p:pic>
    </p:spTree>
    <p:extLst>
      <p:ext uri="{BB962C8B-B14F-4D97-AF65-F5344CB8AC3E}">
        <p14:creationId xmlns:p14="http://schemas.microsoft.com/office/powerpoint/2010/main" val="3021823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686C1-6505-45ED-89C7-B122823D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중첩 </a:t>
            </a:r>
            <a:r>
              <a:rPr lang="en-US" altLang="ko-KR" dirty="0"/>
              <a:t>SQL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694C2-0313-4E0B-BE3E-65F9873A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서브쿼리와</a:t>
            </a:r>
            <a:r>
              <a:rPr lang="ko-KR" altLang="en-US" dirty="0"/>
              <a:t> 비교 연산자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지금까지 배운 지식으로는 하나의 </a:t>
            </a:r>
            <a:r>
              <a:rPr lang="en-US" altLang="ko-KR" dirty="0"/>
              <a:t>SELECT</a:t>
            </a:r>
            <a:r>
              <a:rPr lang="ko-KR" altLang="en-US" dirty="0"/>
              <a:t>문으로 이 질의를 표현할 방법이 없음</a:t>
            </a:r>
            <a:r>
              <a:rPr lang="en-US" altLang="ko-KR" dirty="0"/>
              <a:t>. </a:t>
            </a:r>
            <a:r>
              <a:rPr lang="ko-KR" altLang="en-US" dirty="0"/>
              <a:t>두단계로 작업을 해야함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중첩 </a:t>
            </a:r>
            <a:r>
              <a:rPr lang="en-US" altLang="ko-KR" dirty="0"/>
              <a:t>SQL</a:t>
            </a:r>
            <a:r>
              <a:rPr lang="ko-KR" altLang="en-US" dirty="0"/>
              <a:t>의 사용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9E168D-DBCA-48D2-88F0-BD4132A5E6AE}"/>
              </a:ext>
            </a:extLst>
          </p:cNvPr>
          <p:cNvSpPr/>
          <p:nvPr/>
        </p:nvSpPr>
        <p:spPr>
          <a:xfrm>
            <a:off x="656692" y="1556792"/>
            <a:ext cx="7830616" cy="4737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“급여를 가장 많이 받는 사원의 이름과 담당업무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급여액을 </a:t>
            </a:r>
            <a:r>
              <a:rPr lang="ko-KR" altLang="en-US" sz="18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보이시오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AC58E-970A-4536-989D-61DF7FD6726C}"/>
              </a:ext>
            </a:extLst>
          </p:cNvPr>
          <p:cNvSpPr txBox="1"/>
          <p:nvPr/>
        </p:nvSpPr>
        <p:spPr>
          <a:xfrm>
            <a:off x="971600" y="3068960"/>
            <a:ext cx="6022803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많은 급여액이 얼마인지 확인한다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5000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급여액이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5000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사원의 이름과 담당업무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급여액을 구한다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830BE29-C77E-4AF8-8AAC-C13D14BBB8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4496422"/>
          <a:ext cx="4680520" cy="1551115"/>
        </p:xfrm>
        <a:graphic>
          <a:graphicData uri="http://schemas.openxmlformats.org/drawingml/2006/table">
            <a:tbl>
              <a:tblPr/>
              <a:tblGrid>
                <a:gridCol w="4680520">
                  <a:extLst>
                    <a:ext uri="{9D8B030D-6E8A-4147-A177-3AD203B41FA5}">
                      <a16:colId xmlns:a16="http://schemas.microsoft.com/office/drawing/2014/main" val="3180916774"/>
                    </a:ext>
                  </a:extLst>
                </a:gridCol>
              </a:tblGrid>
              <a:tr h="9507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, job, sal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FROM emp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WHERE sal = ( </a:t>
                      </a: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SELECT MAX(sal)</a:t>
                      </a:r>
                      <a:endParaRPr lang="en-US" sz="1600" b="1" kern="0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              FROM emp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 )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584593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FB57988D-3EED-449F-A28B-8BD9231F4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387" y="4496422"/>
            <a:ext cx="2200275" cy="4381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18934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686C1-6505-45ED-89C7-B122823D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중첩 </a:t>
            </a:r>
            <a:r>
              <a:rPr lang="en-US" altLang="ko-KR" dirty="0"/>
              <a:t>SQL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CB7192-BD29-4D64-B8C7-769607F4377B}"/>
              </a:ext>
            </a:extLst>
          </p:cNvPr>
          <p:cNvSpPr/>
          <p:nvPr/>
        </p:nvSpPr>
        <p:spPr>
          <a:xfrm>
            <a:off x="2871460" y="1412776"/>
            <a:ext cx="2969341" cy="1429494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ename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, job, sal</a:t>
            </a:r>
          </a:p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FROM emp</a:t>
            </a:r>
          </a:p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WHERE sal = (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SELECT MAX(sal)</a:t>
            </a:r>
          </a:p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FROM emp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       ;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77A8FCD-5121-46A1-A274-2E7A15BFB3BA}"/>
              </a:ext>
            </a:extLst>
          </p:cNvPr>
          <p:cNvSpPr/>
          <p:nvPr/>
        </p:nvSpPr>
        <p:spPr>
          <a:xfrm>
            <a:off x="4044407" y="2173544"/>
            <a:ext cx="1521092" cy="647435"/>
          </a:xfrm>
          <a:prstGeom prst="roundRect">
            <a:avLst>
              <a:gd name="adj" fmla="val 8788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B2381B-4486-4DF4-B017-128ABDFC8F31}"/>
              </a:ext>
            </a:extLst>
          </p:cNvPr>
          <p:cNvSpPr txBox="1"/>
          <p:nvPr/>
        </p:nvSpPr>
        <p:spPr>
          <a:xfrm>
            <a:off x="6147359" y="2098027"/>
            <a:ext cx="2097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 err="1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서브쿼리</a:t>
            </a:r>
            <a:endParaRPr kumimoji="0" lang="en-US" altLang="ko-KR" sz="1400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가장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많은 급여액 확인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kumimoji="0" lang="ko-KR" altLang="en-US" sz="1400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EBF3562-684B-4F17-9446-32C315FBEAFE}"/>
              </a:ext>
            </a:extLst>
          </p:cNvPr>
          <p:cNvCxnSpPr>
            <a:cxnSpLocks/>
          </p:cNvCxnSpPr>
          <p:nvPr/>
        </p:nvCxnSpPr>
        <p:spPr>
          <a:xfrm flipH="1">
            <a:off x="5565498" y="2236487"/>
            <a:ext cx="594844" cy="239401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099B8380-4FB0-49D7-B8E6-137114115D0D}"/>
              </a:ext>
            </a:extLst>
          </p:cNvPr>
          <p:cNvSpPr/>
          <p:nvPr/>
        </p:nvSpPr>
        <p:spPr>
          <a:xfrm>
            <a:off x="4267639" y="2945246"/>
            <a:ext cx="206478" cy="304800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9AF17D-6704-46FD-9487-54C9E083AC4F}"/>
              </a:ext>
            </a:extLst>
          </p:cNvPr>
          <p:cNvSpPr/>
          <p:nvPr/>
        </p:nvSpPr>
        <p:spPr>
          <a:xfrm>
            <a:off x="2866543" y="3374312"/>
            <a:ext cx="2969341" cy="1079463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ename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, job, sal</a:t>
            </a:r>
          </a:p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FROM emp</a:t>
            </a:r>
          </a:p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WHERE sal =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5000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764F8-BDEB-4386-8B9E-71FE42E8A694}"/>
              </a:ext>
            </a:extLst>
          </p:cNvPr>
          <p:cNvSpPr txBox="1"/>
          <p:nvPr/>
        </p:nvSpPr>
        <p:spPr>
          <a:xfrm>
            <a:off x="5994959" y="3343579"/>
            <a:ext cx="1369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err="1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메인쿼리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 수정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319176E-3EB7-4947-8F89-9AA7CFD655DD}"/>
              </a:ext>
            </a:extLst>
          </p:cNvPr>
          <p:cNvSpPr/>
          <p:nvPr/>
        </p:nvSpPr>
        <p:spPr bwMode="auto">
          <a:xfrm>
            <a:off x="3851920" y="2236487"/>
            <a:ext cx="192486" cy="23940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795615A-B9F0-4F07-BB96-F9A50ED2E364}"/>
              </a:ext>
            </a:extLst>
          </p:cNvPr>
          <p:cNvCxnSpPr>
            <a:cxnSpLocks/>
          </p:cNvCxnSpPr>
          <p:nvPr/>
        </p:nvCxnSpPr>
        <p:spPr>
          <a:xfrm flipV="1">
            <a:off x="2772345" y="2478828"/>
            <a:ext cx="1118735" cy="532042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480999A-DA38-4AB2-9153-1030A25D489E}"/>
              </a:ext>
            </a:extLst>
          </p:cNvPr>
          <p:cNvSpPr txBox="1"/>
          <p:nvPr/>
        </p:nvSpPr>
        <p:spPr>
          <a:xfrm>
            <a:off x="539552" y="2689756"/>
            <a:ext cx="240963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 err="1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서브쿼리의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 결과가</a:t>
            </a:r>
            <a:endParaRPr kumimoji="0" lang="en-US" altLang="ko-KR" sz="1400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하나일 것이 확실할 때 사용</a:t>
            </a:r>
            <a:endParaRPr kumimoji="0" lang="en-US" altLang="ko-KR" sz="1400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400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여러 개가 예상되면</a:t>
            </a:r>
            <a:endParaRPr kumimoji="0" lang="en-US" altLang="ko-KR" sz="1400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IN 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을 써야함</a:t>
            </a: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4143E3AD-0DA3-40C0-BC21-CCBEE58C6FF9}"/>
              </a:ext>
            </a:extLst>
          </p:cNvPr>
          <p:cNvSpPr/>
          <p:nvPr/>
        </p:nvSpPr>
        <p:spPr>
          <a:xfrm>
            <a:off x="4279446" y="4636368"/>
            <a:ext cx="206478" cy="304800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4B16302-7E3D-4834-8438-69371B7C1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5085184"/>
            <a:ext cx="2200275" cy="4381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6A74EA8-7D23-4798-A096-2B4971369BFE}"/>
              </a:ext>
            </a:extLst>
          </p:cNvPr>
          <p:cNvSpPr txBox="1"/>
          <p:nvPr/>
        </p:nvSpPr>
        <p:spPr>
          <a:xfrm>
            <a:off x="1189219" y="6116128"/>
            <a:ext cx="723146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비교연산자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(=, &lt;&gt;, &gt;, &gt;=, &lt;, &lt;=)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단일값에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대해서만 비교가 가능</a:t>
            </a:r>
          </a:p>
        </p:txBody>
      </p:sp>
    </p:spTree>
    <p:extLst>
      <p:ext uri="{BB962C8B-B14F-4D97-AF65-F5344CB8AC3E}">
        <p14:creationId xmlns:p14="http://schemas.microsoft.com/office/powerpoint/2010/main" val="2112438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686C1-6505-45ED-89C7-B122823D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중첩 </a:t>
            </a:r>
            <a:r>
              <a:rPr lang="en-US" altLang="ko-KR" dirty="0"/>
              <a:t>SQL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694C2-0313-4E0B-BE3E-65F9873A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평균이상의 급여를 받는 사원들의 이름</a:t>
            </a:r>
            <a:r>
              <a:rPr lang="en-US" altLang="ko-KR" dirty="0"/>
              <a:t>, </a:t>
            </a:r>
            <a:r>
              <a:rPr lang="ko-KR" altLang="en-US" dirty="0"/>
              <a:t>담당업무</a:t>
            </a:r>
            <a:r>
              <a:rPr lang="en-US" altLang="ko-KR" dirty="0"/>
              <a:t>, </a:t>
            </a:r>
            <a:r>
              <a:rPr lang="ko-KR" altLang="en-US" dirty="0"/>
              <a:t>급여액을 </a:t>
            </a:r>
            <a:r>
              <a:rPr lang="ko-KR" altLang="en-US" dirty="0" err="1"/>
              <a:t>보이시오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F41F131-853B-4018-9BA5-D79C308DC6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1600" y="1772816"/>
          <a:ext cx="4608512" cy="1551115"/>
        </p:xfrm>
        <a:graphic>
          <a:graphicData uri="http://schemas.openxmlformats.org/drawingml/2006/table">
            <a:tbl>
              <a:tblPr/>
              <a:tblGrid>
                <a:gridCol w="4608512">
                  <a:extLst>
                    <a:ext uri="{9D8B030D-6E8A-4147-A177-3AD203B41FA5}">
                      <a16:colId xmlns:a16="http://schemas.microsoft.com/office/drawing/2014/main" val="2630555325"/>
                    </a:ext>
                  </a:extLst>
                </a:gridCol>
              </a:tblGrid>
              <a:tr h="9507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job, sal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sal &gt;= (SELECT AVG(sal)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             FROM emp);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145209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AFDF59C-FF9B-419F-956A-82C2B4BCF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763086"/>
            <a:ext cx="2219325" cy="13811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95172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686C1-6505-45ED-89C7-B122823D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중첩 </a:t>
            </a:r>
            <a:r>
              <a:rPr lang="en-US" altLang="ko-KR" dirty="0"/>
              <a:t>SQL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694C2-0313-4E0B-BE3E-65F9873A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en-US" altLang="ko-KR" dirty="0"/>
              <a:t>1981</a:t>
            </a:r>
            <a:r>
              <a:rPr lang="ko-KR" altLang="en-US" dirty="0"/>
              <a:t>년도에 입사한 </a:t>
            </a:r>
            <a:r>
              <a:rPr lang="ko-KR" altLang="en-US" dirty="0" err="1"/>
              <a:t>사원들중</a:t>
            </a:r>
            <a:r>
              <a:rPr lang="ko-KR" altLang="en-US" dirty="0"/>
              <a:t> 평균이상의 연봉을 받는 사원들의 이름</a:t>
            </a:r>
            <a:r>
              <a:rPr lang="en-US" altLang="ko-KR" dirty="0"/>
              <a:t>, </a:t>
            </a:r>
            <a:r>
              <a:rPr lang="ko-KR" altLang="en-US" dirty="0"/>
              <a:t>담당업무</a:t>
            </a:r>
            <a:r>
              <a:rPr lang="en-US" altLang="ko-KR" dirty="0"/>
              <a:t>, </a:t>
            </a:r>
            <a:r>
              <a:rPr lang="ko-KR" altLang="en-US" dirty="0"/>
              <a:t>급여액</a:t>
            </a:r>
            <a:r>
              <a:rPr lang="en-US" altLang="ko-KR" dirty="0"/>
              <a:t>, </a:t>
            </a:r>
            <a:r>
              <a:rPr lang="ko-KR" altLang="en-US" dirty="0"/>
              <a:t>입사일자를 </a:t>
            </a:r>
            <a:r>
              <a:rPr lang="ko-KR" altLang="en-US" dirty="0" err="1"/>
              <a:t>보이시오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AA4EE9-F219-4CD8-AA29-C73E2BFB3D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9592" y="2060848"/>
          <a:ext cx="5904656" cy="1941259"/>
        </p:xfrm>
        <a:graphic>
          <a:graphicData uri="http://schemas.openxmlformats.org/drawingml/2006/table">
            <a:tbl>
              <a:tblPr/>
              <a:tblGrid>
                <a:gridCol w="5904656">
                  <a:extLst>
                    <a:ext uri="{9D8B030D-6E8A-4147-A177-3AD203B41FA5}">
                      <a16:colId xmlns:a16="http://schemas.microsoft.com/office/drawing/2014/main" val="1872926930"/>
                    </a:ext>
                  </a:extLst>
                </a:gridCol>
              </a:tblGrid>
              <a:tr h="10834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job, sal,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hiredate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sal &gt;= (SELECT AVG(sal)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             FROM emp)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AND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hiredate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BETWEEN '1981-01-01' AND '1981-12-31';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0213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840E49A-1EFD-4116-B78F-A92D014D3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95" y="4293096"/>
            <a:ext cx="2943225" cy="12001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38501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686C1-6505-45ED-89C7-B122823D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중첩 </a:t>
            </a:r>
            <a:r>
              <a:rPr lang="en-US" altLang="ko-KR" dirty="0"/>
              <a:t>SQL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694C2-0313-4E0B-BE3E-65F9873A6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857250"/>
            <a:ext cx="8786813" cy="5500688"/>
          </a:xfrm>
        </p:spPr>
        <p:txBody>
          <a:bodyPr/>
          <a:lstStyle/>
          <a:p>
            <a:r>
              <a:rPr lang="ko-KR" altLang="en-US" dirty="0"/>
              <a:t>서브 쿼리와 </a:t>
            </a:r>
            <a:r>
              <a:rPr lang="en-US" altLang="ko-KR" dirty="0"/>
              <a:t>IN (..), NOT IN (..)</a:t>
            </a:r>
          </a:p>
          <a:p>
            <a:pPr lvl="1"/>
            <a:r>
              <a:rPr lang="ko-KR" altLang="en-US" dirty="0"/>
              <a:t>서브 쿼리의 실행결과가 복수 개의 값이라면 비교 연산자 대신 </a:t>
            </a:r>
            <a:r>
              <a:rPr lang="en-US" altLang="ko-KR" dirty="0"/>
              <a:t>IN (..)</a:t>
            </a:r>
            <a:r>
              <a:rPr lang="ko-KR" altLang="en-US" dirty="0"/>
              <a:t> 또는 </a:t>
            </a:r>
            <a:r>
              <a:rPr lang="en-US" altLang="ko-KR" dirty="0"/>
              <a:t>NOT IN (..)</a:t>
            </a:r>
            <a:r>
              <a:rPr lang="ko-KR" altLang="en-US" dirty="0"/>
              <a:t>를 사용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부서이름에 ‘</a:t>
            </a:r>
            <a:r>
              <a:rPr lang="en-US" altLang="ko-KR" dirty="0"/>
              <a:t>S’</a:t>
            </a:r>
            <a:r>
              <a:rPr lang="ko-KR" altLang="en-US" dirty="0"/>
              <a:t>을 포함하는 부서에 근무하는 사원들의 이름</a:t>
            </a:r>
            <a:r>
              <a:rPr lang="en-US" altLang="ko-KR" dirty="0"/>
              <a:t>, </a:t>
            </a:r>
            <a:r>
              <a:rPr lang="ko-KR" altLang="en-US" dirty="0"/>
              <a:t>담당업무</a:t>
            </a:r>
            <a:r>
              <a:rPr lang="en-US" altLang="ko-KR" dirty="0"/>
              <a:t>, </a:t>
            </a:r>
            <a:r>
              <a:rPr lang="ko-KR" altLang="en-US" dirty="0"/>
              <a:t>부서번호를 </a:t>
            </a:r>
            <a:r>
              <a:rPr lang="ko-KR" altLang="en-US" dirty="0" err="1"/>
              <a:t>보이시오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C1F2903-24A0-4107-803B-9FE4338FE3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8106" y="2994406"/>
          <a:ext cx="4716022" cy="1941259"/>
        </p:xfrm>
        <a:graphic>
          <a:graphicData uri="http://schemas.openxmlformats.org/drawingml/2006/table">
            <a:tbl>
              <a:tblPr/>
              <a:tblGrid>
                <a:gridCol w="4716022">
                  <a:extLst>
                    <a:ext uri="{9D8B030D-6E8A-4147-A177-3AD203B41FA5}">
                      <a16:colId xmlns:a16="http://schemas.microsoft.com/office/drawing/2014/main" val="1900801154"/>
                    </a:ext>
                  </a:extLst>
                </a:gridCol>
              </a:tblGrid>
              <a:tr h="10834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, job, deptno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FROM emp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WHERE deptno 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 (SELECT deptno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                 FROM dept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                 WHERE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dname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 LIKE '%S%');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75436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E54780D-91C9-48B8-B4E1-534EDE97B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2994406"/>
            <a:ext cx="2428875" cy="2362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459CBB9-8315-4B2A-A7F6-E1C46925D4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8106" y="5517232"/>
          <a:ext cx="6588230" cy="1118046"/>
        </p:xfrm>
        <a:graphic>
          <a:graphicData uri="http://schemas.openxmlformats.org/drawingml/2006/table">
            <a:tbl>
              <a:tblPr/>
              <a:tblGrid>
                <a:gridCol w="1043614">
                  <a:extLst>
                    <a:ext uri="{9D8B030D-6E8A-4147-A177-3AD203B41FA5}">
                      <a16:colId xmlns:a16="http://schemas.microsoft.com/office/drawing/2014/main" val="1153220151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1818602274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548018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LIKE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 속성의 컬럼에 대해 지정한 문자열을 포함하는지 비교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396681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LIKE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함께 사용되며 임의의 개수의 문자를 표현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832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0366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686C1-6505-45ED-89C7-B122823D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중첩 </a:t>
            </a:r>
            <a:r>
              <a:rPr lang="en-US" altLang="ko-KR" dirty="0"/>
              <a:t>SQL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694C2-0313-4E0B-BE3E-65F9873A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‘</a:t>
            </a:r>
            <a:r>
              <a:rPr lang="en-US" altLang="ko-KR" dirty="0"/>
              <a:t>SMITH’, ‘ALLEN’ </a:t>
            </a:r>
            <a:r>
              <a:rPr lang="ko-KR" altLang="en-US" dirty="0"/>
              <a:t>사원과 다른 업무를 하는 사원들의 이름과 담당업무</a:t>
            </a:r>
            <a:r>
              <a:rPr lang="en-US" altLang="ko-KR" dirty="0"/>
              <a:t>, </a:t>
            </a:r>
            <a:r>
              <a:rPr lang="ko-KR" altLang="en-US" dirty="0"/>
              <a:t>급여액을 </a:t>
            </a:r>
            <a:r>
              <a:rPr lang="ko-KR" altLang="en-US" dirty="0" err="1"/>
              <a:t>보이시오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1485089-7F1D-4CB7-A56E-746F270947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1600" y="1988840"/>
          <a:ext cx="5328158" cy="2323402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850297566"/>
                    </a:ext>
                  </a:extLst>
                </a:gridCol>
              </a:tblGrid>
              <a:tr h="1250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job, sal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emp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job NOT IN (SELECT job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FROM emp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WHERE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'SMITH' OR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'ALLEN');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59903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2122157-04A1-42BD-85C4-F932941DC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619625"/>
            <a:ext cx="2219325" cy="13811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82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6089C-79D1-405D-8366-EDCC1D62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기본키와 </a:t>
            </a:r>
            <a:r>
              <a:rPr lang="ko-KR" altLang="en-US" dirty="0" err="1"/>
              <a:t>외래키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7A4F243-1002-4318-BA75-088A6508C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30973"/>
              </p:ext>
            </p:extLst>
          </p:nvPr>
        </p:nvGraphicFramePr>
        <p:xfrm>
          <a:off x="1109868" y="1522309"/>
          <a:ext cx="6420382" cy="2586676"/>
        </p:xfrm>
        <a:graphic>
          <a:graphicData uri="http://schemas.openxmlformats.org/drawingml/2006/table">
            <a:tbl>
              <a:tblPr firstRow="1" bandRow="1"/>
              <a:tblGrid>
                <a:gridCol w="955993">
                  <a:extLst>
                    <a:ext uri="{9D8B030D-6E8A-4147-A177-3AD203B41FA5}">
                      <a16:colId xmlns:a16="http://schemas.microsoft.com/office/drawing/2014/main" val="407198421"/>
                    </a:ext>
                  </a:extLst>
                </a:gridCol>
                <a:gridCol w="778193">
                  <a:extLst>
                    <a:ext uri="{9D8B030D-6E8A-4147-A177-3AD203B41FA5}">
                      <a16:colId xmlns:a16="http://schemas.microsoft.com/office/drawing/2014/main" val="19737548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6421229"/>
                    </a:ext>
                  </a:extLst>
                </a:gridCol>
                <a:gridCol w="1597343">
                  <a:extLst>
                    <a:ext uri="{9D8B030D-6E8A-4147-A177-3AD203B41FA5}">
                      <a16:colId xmlns:a16="http://schemas.microsoft.com/office/drawing/2014/main" val="1199939851"/>
                    </a:ext>
                  </a:extLst>
                </a:gridCol>
                <a:gridCol w="778193">
                  <a:extLst>
                    <a:ext uri="{9D8B030D-6E8A-4147-A177-3AD203B41FA5}">
                      <a16:colId xmlns:a16="http://schemas.microsoft.com/office/drawing/2014/main" val="1066243704"/>
                    </a:ext>
                  </a:extLst>
                </a:gridCol>
                <a:gridCol w="955993">
                  <a:extLst>
                    <a:ext uri="{9D8B030D-6E8A-4147-A177-3AD203B41FA5}">
                      <a16:colId xmlns:a16="http://schemas.microsoft.com/office/drawing/2014/main" val="3064904545"/>
                    </a:ext>
                  </a:extLst>
                </a:gridCol>
              </a:tblGrid>
              <a:tr h="3616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고객번호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고객명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주민등록번호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주소지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신용등급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4013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010-213-4123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901212-1214316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0987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C002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김철수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010-142-8302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910824-1132981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인천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38463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C003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한나영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010-521-3451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990809-2123413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대구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3940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C004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최민수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010-513-1432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940319-1437131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광주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79891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C005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박춘길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010-613-5243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970912-1934731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1631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C006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김나리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010-134-2432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951212-2817171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부산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6368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EAB54C8-81F8-4E84-9D79-C1A426E9DAA0}"/>
              </a:ext>
            </a:extLst>
          </p:cNvPr>
          <p:cNvSpPr txBox="1"/>
          <p:nvPr/>
        </p:nvSpPr>
        <p:spPr>
          <a:xfrm>
            <a:off x="1043608" y="1124744"/>
            <a:ext cx="978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customer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F637735-BD94-4D12-9ED6-6DBBC7985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34046"/>
              </p:ext>
            </p:extLst>
          </p:nvPr>
        </p:nvGraphicFramePr>
        <p:xfrm>
          <a:off x="1613450" y="5123725"/>
          <a:ext cx="6420382" cy="370840"/>
        </p:xfrm>
        <a:graphic>
          <a:graphicData uri="http://schemas.openxmlformats.org/drawingml/2006/table">
            <a:tbl>
              <a:tblPr firstRow="1" bandRow="1"/>
              <a:tblGrid>
                <a:gridCol w="955993">
                  <a:extLst>
                    <a:ext uri="{9D8B030D-6E8A-4147-A177-3AD203B41FA5}">
                      <a16:colId xmlns:a16="http://schemas.microsoft.com/office/drawing/2014/main" val="4026334854"/>
                    </a:ext>
                  </a:extLst>
                </a:gridCol>
                <a:gridCol w="778193">
                  <a:extLst>
                    <a:ext uri="{9D8B030D-6E8A-4147-A177-3AD203B41FA5}">
                      <a16:colId xmlns:a16="http://schemas.microsoft.com/office/drawing/2014/main" val="22678029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71896306"/>
                    </a:ext>
                  </a:extLst>
                </a:gridCol>
                <a:gridCol w="1597343">
                  <a:extLst>
                    <a:ext uri="{9D8B030D-6E8A-4147-A177-3AD203B41FA5}">
                      <a16:colId xmlns:a16="http://schemas.microsoft.com/office/drawing/2014/main" val="2950499719"/>
                    </a:ext>
                  </a:extLst>
                </a:gridCol>
                <a:gridCol w="778193">
                  <a:extLst>
                    <a:ext uri="{9D8B030D-6E8A-4147-A177-3AD203B41FA5}">
                      <a16:colId xmlns:a16="http://schemas.microsoft.com/office/drawing/2014/main" val="3477101147"/>
                    </a:ext>
                  </a:extLst>
                </a:gridCol>
                <a:gridCol w="955993">
                  <a:extLst>
                    <a:ext uri="{9D8B030D-6E8A-4147-A177-3AD203B41FA5}">
                      <a16:colId xmlns:a16="http://schemas.microsoft.com/office/drawing/2014/main" val="342231984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C009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박성식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010-413-5231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990831-1132322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서울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251911"/>
                  </a:ext>
                </a:extLst>
              </a:tr>
            </a:tbl>
          </a:graphicData>
        </a:graphic>
      </p:graphicFrame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F75AF05-2320-4231-914F-CDD80F6AF24E}"/>
              </a:ext>
            </a:extLst>
          </p:cNvPr>
          <p:cNvSpPr/>
          <p:nvPr/>
        </p:nvSpPr>
        <p:spPr>
          <a:xfrm rot="13382535">
            <a:off x="1109868" y="4527239"/>
            <a:ext cx="912726" cy="281609"/>
          </a:xfrm>
          <a:prstGeom prst="rightArrow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3968EA-9CAC-44E4-A7AA-06995243DAB3}"/>
              </a:ext>
            </a:extLst>
          </p:cNvPr>
          <p:cNvSpPr txBox="1"/>
          <p:nvPr/>
        </p:nvSpPr>
        <p:spPr>
          <a:xfrm>
            <a:off x="1837066" y="445104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새로운 </a:t>
            </a:r>
            <a:r>
              <a:rPr kumimoji="0" lang="ko-KR" altLang="en-US" sz="18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튜플의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입력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6D6CD0-6642-4951-8F9B-A4CA92E49027}"/>
              </a:ext>
            </a:extLst>
          </p:cNvPr>
          <p:cNvSpPr txBox="1"/>
          <p:nvPr/>
        </p:nvSpPr>
        <p:spPr>
          <a:xfrm>
            <a:off x="1164328" y="5814452"/>
            <a:ext cx="72008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튜플의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모든 컬럼과 테이블의 모든 컬럼을 비교하는 것은 어려우므로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기본키값만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비교</a:t>
            </a:r>
          </a:p>
        </p:txBody>
      </p:sp>
    </p:spTree>
    <p:extLst>
      <p:ext uri="{BB962C8B-B14F-4D97-AF65-F5344CB8AC3E}">
        <p14:creationId xmlns:p14="http://schemas.microsoft.com/office/powerpoint/2010/main" val="25970857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7F96B-EE33-4165-8B03-9A63A679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88FA0-D461-4017-B2F6-D4317EAB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ko-KR" altLang="en-US" dirty="0"/>
              <a:t>오늘 배운 </a:t>
            </a:r>
            <a:r>
              <a:rPr lang="en-US" altLang="ko-KR" dirty="0"/>
              <a:t>SQL </a:t>
            </a:r>
            <a:r>
              <a:rPr lang="ko-KR" altLang="en-US" dirty="0"/>
              <a:t>질의문을 </a:t>
            </a:r>
            <a:r>
              <a:rPr lang="en-US" altLang="ko-KR" dirty="0"/>
              <a:t>MSSQL </a:t>
            </a:r>
            <a:r>
              <a:rPr lang="ko-KR" altLang="en-US" dirty="0"/>
              <a:t>에서 실습해보자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9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F2177-027A-47CC-9E48-39875258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기본키와 </a:t>
            </a:r>
            <a:r>
              <a:rPr lang="ko-KR" altLang="en-US" dirty="0" err="1"/>
              <a:t>외래키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F815D-1FE0-405E-BC37-0991B2F6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기본키의 일반화된 명칭은 </a:t>
            </a:r>
            <a:r>
              <a:rPr lang="ko-KR" altLang="en-US" b="1" dirty="0" err="1">
                <a:solidFill>
                  <a:srgbClr val="0070C0"/>
                </a:solidFill>
              </a:rPr>
              <a:t>후보키</a:t>
            </a:r>
            <a:r>
              <a:rPr lang="en-US" altLang="ko-KR" dirty="0"/>
              <a:t>(candidate key)</a:t>
            </a:r>
            <a:endParaRPr lang="ko-KR" altLang="en-US" dirty="0"/>
          </a:p>
          <a:p>
            <a:pPr lvl="2"/>
            <a:r>
              <a:rPr lang="ko-KR" altLang="en-US" dirty="0"/>
              <a:t>후보 키는 </a:t>
            </a:r>
            <a:r>
              <a:rPr lang="ko-KR" altLang="en-US" dirty="0" err="1"/>
              <a:t>튜플의</a:t>
            </a:r>
            <a:r>
              <a:rPr lang="ko-KR" altLang="en-US" dirty="0"/>
              <a:t> 고유성을 식별하는 기준이 될 수 있는 모든 컬럼</a:t>
            </a:r>
            <a:r>
              <a:rPr lang="en-US" altLang="ko-KR" dirty="0"/>
              <a:t>(</a:t>
            </a:r>
            <a:r>
              <a:rPr lang="ko-KR" altLang="en-US" dirty="0"/>
              <a:t>들</a:t>
            </a:r>
            <a:r>
              <a:rPr lang="en-US" altLang="ko-KR" dirty="0"/>
              <a:t>)</a:t>
            </a:r>
            <a:r>
              <a:rPr lang="ko-KR" altLang="en-US" dirty="0"/>
              <a:t>을 의미</a:t>
            </a:r>
            <a:endParaRPr lang="en-US" altLang="ko-KR" dirty="0"/>
          </a:p>
          <a:p>
            <a:pPr lvl="1"/>
            <a:r>
              <a:rPr lang="ko-KR" altLang="en-US" dirty="0" err="1"/>
              <a:t>후보키</a:t>
            </a:r>
            <a:r>
              <a:rPr lang="ko-KR" altLang="en-US" dirty="0"/>
              <a:t> 중에서 실제로 </a:t>
            </a:r>
            <a:r>
              <a:rPr lang="ko-KR" altLang="en-US" dirty="0" err="1"/>
              <a:t>튜플의</a:t>
            </a:r>
            <a:r>
              <a:rPr lang="ko-KR" altLang="en-US" dirty="0"/>
              <a:t> 중복성 판단에 사용되는 컬럼이 </a:t>
            </a:r>
            <a:r>
              <a:rPr lang="ko-KR" altLang="en-US" b="1" dirty="0" err="1">
                <a:solidFill>
                  <a:srgbClr val="0070C0"/>
                </a:solidFill>
              </a:rPr>
              <a:t>기본키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/>
              <a:t>기본키가 아닌 나머지 후보키들이 </a:t>
            </a:r>
            <a:r>
              <a:rPr lang="ko-KR" altLang="en-US" b="1" dirty="0">
                <a:solidFill>
                  <a:srgbClr val="0070C0"/>
                </a:solidFill>
              </a:rPr>
              <a:t>대체키</a:t>
            </a:r>
            <a:r>
              <a:rPr lang="en-US" altLang="ko-KR" dirty="0"/>
              <a:t>(alternate key)</a:t>
            </a:r>
          </a:p>
          <a:p>
            <a:pPr lvl="1"/>
            <a:endParaRPr lang="ko-KR" altLang="en-US" b="1" dirty="0">
              <a:solidFill>
                <a:srgbClr val="0070C0"/>
              </a:solidFill>
            </a:endParaRPr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2493090E-1340-4AD4-A1DC-A2F90F1C7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722244"/>
              </p:ext>
            </p:extLst>
          </p:nvPr>
        </p:nvGraphicFramePr>
        <p:xfrm>
          <a:off x="1541916" y="3423585"/>
          <a:ext cx="6420382" cy="2586676"/>
        </p:xfrm>
        <a:graphic>
          <a:graphicData uri="http://schemas.openxmlformats.org/drawingml/2006/table">
            <a:tbl>
              <a:tblPr firstRow="1" bandRow="1"/>
              <a:tblGrid>
                <a:gridCol w="955993">
                  <a:extLst>
                    <a:ext uri="{9D8B030D-6E8A-4147-A177-3AD203B41FA5}">
                      <a16:colId xmlns:a16="http://schemas.microsoft.com/office/drawing/2014/main" val="407198421"/>
                    </a:ext>
                  </a:extLst>
                </a:gridCol>
                <a:gridCol w="778193">
                  <a:extLst>
                    <a:ext uri="{9D8B030D-6E8A-4147-A177-3AD203B41FA5}">
                      <a16:colId xmlns:a16="http://schemas.microsoft.com/office/drawing/2014/main" val="19737548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6421229"/>
                    </a:ext>
                  </a:extLst>
                </a:gridCol>
                <a:gridCol w="1597343">
                  <a:extLst>
                    <a:ext uri="{9D8B030D-6E8A-4147-A177-3AD203B41FA5}">
                      <a16:colId xmlns:a16="http://schemas.microsoft.com/office/drawing/2014/main" val="1199939851"/>
                    </a:ext>
                  </a:extLst>
                </a:gridCol>
                <a:gridCol w="778193">
                  <a:extLst>
                    <a:ext uri="{9D8B030D-6E8A-4147-A177-3AD203B41FA5}">
                      <a16:colId xmlns:a16="http://schemas.microsoft.com/office/drawing/2014/main" val="1066243704"/>
                    </a:ext>
                  </a:extLst>
                </a:gridCol>
                <a:gridCol w="955993">
                  <a:extLst>
                    <a:ext uri="{9D8B030D-6E8A-4147-A177-3AD203B41FA5}">
                      <a16:colId xmlns:a16="http://schemas.microsoft.com/office/drawing/2014/main" val="3064904545"/>
                    </a:ext>
                  </a:extLst>
                </a:gridCol>
              </a:tblGrid>
              <a:tr h="3616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고객번호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고객명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주민등록번호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주소지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신용등급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4013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010-213-4123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901212-1214316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0987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C002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김철수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010-142-8302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910824-1132981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인천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38463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C003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한나영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010-521-3451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990809-2123413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대구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3940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C004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최민수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010-513-1432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940319-1437131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광주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79891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C005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박춘길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010-613-5243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970912-1934731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1631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C006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김나리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010-134-2432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951212-2817171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부산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63682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720E0D5C-1227-4865-8E92-82540BD87505}"/>
              </a:ext>
            </a:extLst>
          </p:cNvPr>
          <p:cNvSpPr txBox="1"/>
          <p:nvPr/>
        </p:nvSpPr>
        <p:spPr>
          <a:xfrm>
            <a:off x="1475656" y="3026020"/>
            <a:ext cx="978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customer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3B00ECA-3869-437A-8288-B2493D914B69}"/>
              </a:ext>
            </a:extLst>
          </p:cNvPr>
          <p:cNvSpPr/>
          <p:nvPr/>
        </p:nvSpPr>
        <p:spPr>
          <a:xfrm>
            <a:off x="1475656" y="3333797"/>
            <a:ext cx="978986" cy="474102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B157470-DE42-43D5-B957-7E52E032495D}"/>
              </a:ext>
            </a:extLst>
          </p:cNvPr>
          <p:cNvSpPr/>
          <p:nvPr/>
        </p:nvSpPr>
        <p:spPr>
          <a:xfrm>
            <a:off x="3231569" y="3327173"/>
            <a:ext cx="978986" cy="474102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6AF3E2F-A8C1-4C64-8C4C-3669E3F83CA9}"/>
              </a:ext>
            </a:extLst>
          </p:cNvPr>
          <p:cNvSpPr/>
          <p:nvPr/>
        </p:nvSpPr>
        <p:spPr>
          <a:xfrm>
            <a:off x="4603167" y="3333801"/>
            <a:ext cx="1371599" cy="474102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008C4C2-A906-4848-9FB3-5ADD0AC8DB05}"/>
              </a:ext>
            </a:extLst>
          </p:cNvPr>
          <p:cNvCxnSpPr>
            <a:cxnSpLocks/>
          </p:cNvCxnSpPr>
          <p:nvPr/>
        </p:nvCxnSpPr>
        <p:spPr>
          <a:xfrm flipH="1">
            <a:off x="2345882" y="2780928"/>
            <a:ext cx="1686852" cy="552869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6E9F968-16A3-4F46-9409-0828A364A1D8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3869882" y="2780928"/>
            <a:ext cx="162852" cy="546245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966BDAF-68E1-4017-8ACE-0B43D8BA6C6F}"/>
              </a:ext>
            </a:extLst>
          </p:cNvPr>
          <p:cNvCxnSpPr>
            <a:cxnSpLocks/>
          </p:cNvCxnSpPr>
          <p:nvPr/>
        </p:nvCxnSpPr>
        <p:spPr>
          <a:xfrm>
            <a:off x="4032734" y="2780928"/>
            <a:ext cx="1208748" cy="526369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69BA600-B92D-43C4-9610-A4C0B0BA1471}"/>
              </a:ext>
            </a:extLst>
          </p:cNvPr>
          <p:cNvSpPr txBox="1"/>
          <p:nvPr/>
        </p:nvSpPr>
        <p:spPr>
          <a:xfrm>
            <a:off x="3671096" y="24731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 err="1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후보키</a:t>
            </a:r>
            <a:endParaRPr kumimoji="0" lang="ko-KR" altLang="en-US" sz="1400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7F4C6D6-3528-45A5-A671-061567504CED}"/>
              </a:ext>
            </a:extLst>
          </p:cNvPr>
          <p:cNvCxnSpPr>
            <a:cxnSpLocks/>
          </p:cNvCxnSpPr>
          <p:nvPr/>
        </p:nvCxnSpPr>
        <p:spPr>
          <a:xfrm flipV="1">
            <a:off x="1965149" y="6040229"/>
            <a:ext cx="1" cy="457861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B029974-575A-41E6-829A-BFDCEE671D92}"/>
              </a:ext>
            </a:extLst>
          </p:cNvPr>
          <p:cNvSpPr txBox="1"/>
          <p:nvPr/>
        </p:nvSpPr>
        <p:spPr>
          <a:xfrm>
            <a:off x="1570626" y="65444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 err="1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기본키</a:t>
            </a:r>
            <a:endParaRPr kumimoji="0" lang="ko-KR" altLang="en-US" sz="1400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3480ADD-5D97-445B-8BFA-6FF50412A571}"/>
              </a:ext>
            </a:extLst>
          </p:cNvPr>
          <p:cNvCxnSpPr>
            <a:cxnSpLocks/>
          </p:cNvCxnSpPr>
          <p:nvPr/>
        </p:nvCxnSpPr>
        <p:spPr>
          <a:xfrm flipH="1" flipV="1">
            <a:off x="3919846" y="6086614"/>
            <a:ext cx="683321" cy="457865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1D68175-9410-4FE6-ACAE-47633E591631}"/>
              </a:ext>
            </a:extLst>
          </p:cNvPr>
          <p:cNvCxnSpPr>
            <a:cxnSpLocks/>
          </p:cNvCxnSpPr>
          <p:nvPr/>
        </p:nvCxnSpPr>
        <p:spPr>
          <a:xfrm flipV="1">
            <a:off x="4616419" y="6119747"/>
            <a:ext cx="847312" cy="411480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52BD389-7924-447C-A2FA-8E902AE221A6}"/>
              </a:ext>
            </a:extLst>
          </p:cNvPr>
          <p:cNvSpPr txBox="1"/>
          <p:nvPr/>
        </p:nvSpPr>
        <p:spPr>
          <a:xfrm>
            <a:off x="4227689" y="65776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대체키</a:t>
            </a:r>
          </a:p>
        </p:txBody>
      </p:sp>
    </p:spTree>
    <p:extLst>
      <p:ext uri="{BB962C8B-B14F-4D97-AF65-F5344CB8AC3E}">
        <p14:creationId xmlns:p14="http://schemas.microsoft.com/office/powerpoint/2010/main" val="131381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9852-347A-439F-A129-666AD18D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기본키와 </a:t>
            </a:r>
            <a:r>
              <a:rPr lang="ko-KR" altLang="en-US" dirty="0" err="1"/>
              <a:t>외래키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39723-975C-4C55-B4F5-81204073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테이블의 컬럼들 중 어떤 것이 </a:t>
            </a:r>
            <a:r>
              <a:rPr lang="ko-KR" altLang="en-US" dirty="0" err="1"/>
              <a:t>후보키이고</a:t>
            </a:r>
            <a:r>
              <a:rPr lang="ko-KR" altLang="en-US" dirty="0"/>
              <a:t> 무엇을 기본키로 할지를 정하는 것은 데이터베이스 설계의 문제</a:t>
            </a:r>
            <a:endParaRPr lang="en-US" altLang="ko-KR" dirty="0"/>
          </a:p>
          <a:p>
            <a:pPr lvl="1"/>
            <a:r>
              <a:rPr lang="ko-KR" altLang="en-US" dirty="0"/>
              <a:t>기본키는 보통 하나의 컬럼인 경우가 많지만 여러 개의 컬럼이 모여야 기본키의 역할을 할 수 있는 경우도 있음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FC1D657-27A8-49C5-B751-E76A295C4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94037"/>
              </p:ext>
            </p:extLst>
          </p:nvPr>
        </p:nvGraphicFramePr>
        <p:xfrm>
          <a:off x="3239368" y="3146580"/>
          <a:ext cx="2844800" cy="2586676"/>
        </p:xfrm>
        <a:graphic>
          <a:graphicData uri="http://schemas.openxmlformats.org/drawingml/2006/table">
            <a:tbl>
              <a:tblPr firstRow="1" bandRow="1"/>
              <a:tblGrid>
                <a:gridCol w="955993">
                  <a:extLst>
                    <a:ext uri="{9D8B030D-6E8A-4147-A177-3AD203B41FA5}">
                      <a16:colId xmlns:a16="http://schemas.microsoft.com/office/drawing/2014/main" val="407198421"/>
                    </a:ext>
                  </a:extLst>
                </a:gridCol>
                <a:gridCol w="955993">
                  <a:extLst>
                    <a:ext uri="{9D8B030D-6E8A-4147-A177-3AD203B41FA5}">
                      <a16:colId xmlns:a16="http://schemas.microsoft.com/office/drawing/2014/main" val="1973754846"/>
                    </a:ext>
                  </a:extLst>
                </a:gridCol>
                <a:gridCol w="932814">
                  <a:extLst>
                    <a:ext uri="{9D8B030D-6E8A-4147-A177-3AD203B41FA5}">
                      <a16:colId xmlns:a16="http://schemas.microsoft.com/office/drawing/2014/main" val="816421229"/>
                    </a:ext>
                  </a:extLst>
                </a:gridCol>
              </a:tblGrid>
              <a:tr h="3616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업체코드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생산제품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월생산량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4013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TV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0987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냉장고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38463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세탁기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3940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C02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에어컨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79891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C02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냉장고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1631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정수기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636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5D39AF7-D816-424C-AB3B-D76C1E702A0D}"/>
              </a:ext>
            </a:extLst>
          </p:cNvPr>
          <p:cNvSpPr txBox="1"/>
          <p:nvPr/>
        </p:nvSpPr>
        <p:spPr>
          <a:xfrm>
            <a:off x="3173108" y="2749015"/>
            <a:ext cx="1736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company_product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663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5BF23-5E52-4095-80C9-F9813EF4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기본키와 </a:t>
            </a:r>
            <a:r>
              <a:rPr lang="ko-KR" altLang="en-US" dirty="0" err="1"/>
              <a:t>외래키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6CCC5-97AA-400E-BEF9-329BEFEDA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 err="1"/>
              <a:t>company_product</a:t>
            </a:r>
            <a:r>
              <a:rPr lang="en-US" altLang="ko-KR" dirty="0"/>
              <a:t>(</a:t>
            </a:r>
            <a:r>
              <a:rPr lang="ko-KR" altLang="en-US" dirty="0"/>
              <a:t>업체별 생산제품</a:t>
            </a:r>
            <a:r>
              <a:rPr lang="en-US" altLang="ko-KR" dirty="0"/>
              <a:t>)</a:t>
            </a:r>
            <a:r>
              <a:rPr lang="ko-KR" altLang="en-US" dirty="0"/>
              <a:t> 테이블의 기본키는 </a:t>
            </a:r>
            <a:r>
              <a:rPr lang="en-US" altLang="ko-KR" dirty="0"/>
              <a:t>(</a:t>
            </a:r>
            <a:r>
              <a:rPr lang="ko-KR" altLang="en-US" dirty="0"/>
              <a:t>업체코드</a:t>
            </a:r>
            <a:r>
              <a:rPr lang="en-US" altLang="ko-KR" dirty="0"/>
              <a:t>, </a:t>
            </a:r>
            <a:r>
              <a:rPr lang="ko-KR" altLang="en-US" dirty="0"/>
              <a:t>생산제품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이와 같이 여러 개의 컬럼이 모여서 </a:t>
            </a:r>
            <a:r>
              <a:rPr lang="ko-KR" altLang="en-US" dirty="0" err="1"/>
              <a:t>기본키</a:t>
            </a:r>
            <a:r>
              <a:rPr lang="ko-KR" altLang="en-US" dirty="0"/>
              <a:t> 역할을 하는 경우를 </a:t>
            </a:r>
            <a:r>
              <a:rPr lang="ko-KR" altLang="en-US" b="1" dirty="0" err="1">
                <a:solidFill>
                  <a:srgbClr val="0070C0"/>
                </a:solidFill>
              </a:rPr>
              <a:t>복합키</a:t>
            </a:r>
            <a:r>
              <a:rPr lang="ko-KR" altLang="en-US" dirty="0" err="1"/>
              <a:t>라고</a:t>
            </a:r>
            <a:r>
              <a:rPr lang="ko-KR" altLang="en-US" dirty="0"/>
              <a:t> 하고 하나의 컬럼이 </a:t>
            </a:r>
            <a:r>
              <a:rPr lang="ko-KR" altLang="en-US" dirty="0" err="1"/>
              <a:t>기본키</a:t>
            </a:r>
            <a:r>
              <a:rPr lang="ko-KR" altLang="en-US" dirty="0"/>
              <a:t> 역할을 하는 경우를 </a:t>
            </a:r>
            <a:r>
              <a:rPr lang="ko-KR" altLang="en-US" b="1" dirty="0" err="1">
                <a:solidFill>
                  <a:srgbClr val="0070C0"/>
                </a:solidFill>
              </a:rPr>
              <a:t>단순키</a:t>
            </a:r>
            <a:r>
              <a:rPr lang="ko-KR" altLang="en-US" dirty="0" err="1"/>
              <a:t>라고한다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BC54E58-7B42-4401-B960-31331530D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780928"/>
            <a:ext cx="8953500" cy="2486025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3537AF-0997-4F47-B094-245D92802FD8}"/>
              </a:ext>
            </a:extLst>
          </p:cNvPr>
          <p:cNvSpPr/>
          <p:nvPr/>
        </p:nvSpPr>
        <p:spPr>
          <a:xfrm>
            <a:off x="2627784" y="5301208"/>
            <a:ext cx="4572000" cy="3889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6-3&gt;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여러개의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컬럼이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기본키인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경우</a:t>
            </a:r>
          </a:p>
        </p:txBody>
      </p:sp>
    </p:spTree>
    <p:extLst>
      <p:ext uri="{BB962C8B-B14F-4D97-AF65-F5344CB8AC3E}">
        <p14:creationId xmlns:p14="http://schemas.microsoft.com/office/powerpoint/2010/main" val="62793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07C24-4961-4559-8AFB-F0869FE3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기본키와 </a:t>
            </a:r>
            <a:r>
              <a:rPr lang="ko-KR" altLang="en-US" dirty="0" err="1"/>
              <a:t>외래키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49DBA-864D-4B42-844A-AC9FCF393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외래키</a:t>
            </a:r>
            <a:r>
              <a:rPr lang="ko-KR" altLang="en-US" dirty="0"/>
              <a:t> </a:t>
            </a:r>
            <a:r>
              <a:rPr lang="en-US" altLang="ko-KR" dirty="0"/>
              <a:t>(foreign key)</a:t>
            </a:r>
          </a:p>
          <a:p>
            <a:pPr lvl="1"/>
            <a:r>
              <a:rPr lang="ko-KR" altLang="en-US" dirty="0"/>
              <a:t>참조 무결성 규칙</a:t>
            </a:r>
            <a:r>
              <a:rPr lang="en-US" altLang="ko-KR" dirty="0"/>
              <a:t>: </a:t>
            </a:r>
            <a:r>
              <a:rPr lang="ko-KR" altLang="en-US" dirty="0"/>
              <a:t>서로 연관된 두 테이블은 저장된 데이터들 사이에 일관성을 유지해야 한다는 규칙</a:t>
            </a:r>
            <a:endParaRPr lang="en-US" altLang="ko-KR" dirty="0"/>
          </a:p>
          <a:p>
            <a:pPr lvl="1"/>
            <a:r>
              <a:rPr lang="ko-KR" altLang="en-US" dirty="0"/>
              <a:t>외래키는 참조 무결성 규칙을 구현하는 수단</a:t>
            </a:r>
            <a:endParaRPr lang="en-US" altLang="ko-KR" dirty="0"/>
          </a:p>
          <a:p>
            <a:pPr lvl="1"/>
            <a:r>
              <a:rPr lang="ko-KR" altLang="en-US" dirty="0"/>
              <a:t>두 테이블이 공통속성을 갖을 때 </a:t>
            </a:r>
            <a:r>
              <a:rPr lang="ko-KR" altLang="en-US" b="1" dirty="0"/>
              <a:t>두 테이블이 서로 연관되어 </a:t>
            </a:r>
            <a:r>
              <a:rPr lang="ko-KR" altLang="en-US" b="1" dirty="0" err="1"/>
              <a:t>있다</a:t>
            </a:r>
            <a:r>
              <a:rPr lang="ko-KR" altLang="en-US" dirty="0" err="1"/>
              <a:t>라고</a:t>
            </a:r>
            <a:r>
              <a:rPr lang="ko-KR" altLang="en-US" dirty="0"/>
              <a:t> 말한다 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F565159-A83A-4B30-9E91-4017DB4D6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89501"/>
              </p:ext>
            </p:extLst>
          </p:nvPr>
        </p:nvGraphicFramePr>
        <p:xfrm>
          <a:off x="893844" y="3378096"/>
          <a:ext cx="5640705" cy="2586676"/>
        </p:xfrm>
        <a:graphic>
          <a:graphicData uri="http://schemas.openxmlformats.org/drawingml/2006/table">
            <a:tbl>
              <a:tblPr firstRow="1" bandRow="1"/>
              <a:tblGrid>
                <a:gridCol w="833755">
                  <a:extLst>
                    <a:ext uri="{9D8B030D-6E8A-4147-A177-3AD203B41FA5}">
                      <a16:colId xmlns:a16="http://schemas.microsoft.com/office/drawing/2014/main" val="407198421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973754846"/>
                    </a:ext>
                  </a:extLst>
                </a:gridCol>
                <a:gridCol w="1202055">
                  <a:extLst>
                    <a:ext uri="{9D8B030D-6E8A-4147-A177-3AD203B41FA5}">
                      <a16:colId xmlns:a16="http://schemas.microsoft.com/office/drawing/2014/main" val="816421229"/>
                    </a:ext>
                  </a:extLst>
                </a:gridCol>
                <a:gridCol w="1392555">
                  <a:extLst>
                    <a:ext uri="{9D8B030D-6E8A-4147-A177-3AD203B41FA5}">
                      <a16:colId xmlns:a16="http://schemas.microsoft.com/office/drawing/2014/main" val="1199939851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1066243704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3064904545"/>
                    </a:ext>
                  </a:extLst>
                </a:gridCol>
              </a:tblGrid>
              <a:tr h="3616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고객번호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고객명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주민등록번호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주소지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신용등급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4013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C001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010-213-4123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901212-1214316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서울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0987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C002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김철수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010-142-8302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910824-1132981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인천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38463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C003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한나영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010-521-3451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990809-2123413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대구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3940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C004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최민수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010-513-1432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940319-1437131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광주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79891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C005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박춘길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010-613-5243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970912-1934731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서울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1631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C006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김나리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010-134-2432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951212-2817171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부산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636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1E56387-729C-4433-B2BD-861E25A7C8D8}"/>
              </a:ext>
            </a:extLst>
          </p:cNvPr>
          <p:cNvSpPr txBox="1"/>
          <p:nvPr/>
        </p:nvSpPr>
        <p:spPr>
          <a:xfrm>
            <a:off x="827584" y="2980531"/>
            <a:ext cx="978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customer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24BEE5C-50BA-48CA-A492-06BC4228E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77137"/>
              </p:ext>
            </p:extLst>
          </p:nvPr>
        </p:nvGraphicFramePr>
        <p:xfrm>
          <a:off x="6771838" y="3383025"/>
          <a:ext cx="1832610" cy="1844996"/>
        </p:xfrm>
        <a:graphic>
          <a:graphicData uri="http://schemas.openxmlformats.org/drawingml/2006/table">
            <a:tbl>
              <a:tblPr firstRow="1" bandRow="1"/>
              <a:tblGrid>
                <a:gridCol w="833755">
                  <a:extLst>
                    <a:ext uri="{9D8B030D-6E8A-4147-A177-3AD203B41FA5}">
                      <a16:colId xmlns:a16="http://schemas.microsoft.com/office/drawing/2014/main" val="662081170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3377793524"/>
                    </a:ext>
                  </a:extLst>
                </a:gridCol>
              </a:tblGrid>
              <a:tr h="3616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등급코드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등급설명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69892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다이아몬드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1976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9660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3633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7743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16BC90C-6096-4A71-A264-016D01A30371}"/>
              </a:ext>
            </a:extLst>
          </p:cNvPr>
          <p:cNvSpPr txBox="1"/>
          <p:nvPr/>
        </p:nvSpPr>
        <p:spPr>
          <a:xfrm>
            <a:off x="6679091" y="2982803"/>
            <a:ext cx="1187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credit_code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7B181F-EB9A-424F-B64B-A51669A5C72A}"/>
              </a:ext>
            </a:extLst>
          </p:cNvPr>
          <p:cNvSpPr/>
          <p:nvPr/>
        </p:nvSpPr>
        <p:spPr>
          <a:xfrm>
            <a:off x="2286000" y="6063293"/>
            <a:ext cx="5166320" cy="39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6-4&gt; customer(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credit_code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신용등급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테이블</a:t>
            </a:r>
          </a:p>
        </p:txBody>
      </p:sp>
    </p:spTree>
    <p:extLst>
      <p:ext uri="{BB962C8B-B14F-4D97-AF65-F5344CB8AC3E}">
        <p14:creationId xmlns:p14="http://schemas.microsoft.com/office/powerpoint/2010/main" val="397411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 3">
      <a:dk1>
        <a:srgbClr val="000000"/>
      </a:dk1>
      <a:lt1>
        <a:srgbClr val="FFFFFF"/>
      </a:lt1>
      <a:dk2>
        <a:srgbClr val="B7D5E5"/>
      </a:dk2>
      <a:lt2>
        <a:srgbClr val="B2B2B2"/>
      </a:lt2>
      <a:accent1>
        <a:srgbClr val="47B5C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1D7E4"/>
      </a:accent5>
      <a:accent6>
        <a:srgbClr val="8AB9E7"/>
      </a:accent6>
      <a:hlink>
        <a:srgbClr val="CCCCFF"/>
      </a:hlink>
      <a:folHlink>
        <a:srgbClr val="C68DFF"/>
      </a:folHlink>
    </a:clrScheme>
    <a:fontScheme name="Office 테마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9FD589"/>
        </a:dk2>
        <a:lt2>
          <a:srgbClr val="B2B2B2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B7D5E5"/>
        </a:dk2>
        <a:lt2>
          <a:srgbClr val="B2B2B2"/>
        </a:lt2>
        <a:accent1>
          <a:srgbClr val="47B5C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1D7E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9CC5DC"/>
        </a:dk2>
        <a:lt2>
          <a:srgbClr val="4D4D4D"/>
        </a:lt2>
        <a:accent1>
          <a:srgbClr val="7B93D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FC8EC"/>
        </a:accent5>
        <a:accent6>
          <a:srgbClr val="8AB9E7"/>
        </a:accent6>
        <a:hlink>
          <a:srgbClr val="51DFCB"/>
        </a:hlink>
        <a:folHlink>
          <a:srgbClr val="ECAF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22067</TotalTime>
  <Words>2939</Words>
  <Application>Microsoft Office PowerPoint</Application>
  <PresentationFormat>화면 슬라이드 쇼(4:3)</PresentationFormat>
  <Paragraphs>853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1" baseType="lpstr">
      <vt:lpstr>D2Coding</vt:lpstr>
      <vt:lpstr>HY헤드라인M</vt:lpstr>
      <vt:lpstr>굴림</vt:lpstr>
      <vt:lpstr>맑은 고딕</vt:lpstr>
      <vt:lpstr>함초롬바탕</vt:lpstr>
      <vt:lpstr>Arial</vt:lpstr>
      <vt:lpstr>Arial Black</vt:lpstr>
      <vt:lpstr>Consolas</vt:lpstr>
      <vt:lpstr>Times New Roman</vt:lpstr>
      <vt:lpstr>Wingdings</vt:lpstr>
      <vt:lpstr>Office 테마</vt:lpstr>
      <vt:lpstr>SQL (2)</vt:lpstr>
      <vt:lpstr>목차</vt:lpstr>
      <vt:lpstr>목차</vt:lpstr>
      <vt:lpstr>1. 기본키와 외래키</vt:lpstr>
      <vt:lpstr>1. 기본키와 외래키</vt:lpstr>
      <vt:lpstr>1. 기본키와 외래키</vt:lpstr>
      <vt:lpstr>1. 기본키와 외래키</vt:lpstr>
      <vt:lpstr>1. 기본키와 외래키</vt:lpstr>
      <vt:lpstr>1. 기본키와 외래키</vt:lpstr>
      <vt:lpstr>1. 기본키와 외래키</vt:lpstr>
      <vt:lpstr>1. 기본키와 외래키</vt:lpstr>
      <vt:lpstr>1. 기본키와 외래키</vt:lpstr>
      <vt:lpstr>1. 기본키와 외래키</vt:lpstr>
      <vt:lpstr>1. 기본키와 외래키</vt:lpstr>
      <vt:lpstr>목차</vt:lpstr>
      <vt:lpstr>2. 조인 연산</vt:lpstr>
      <vt:lpstr>2. 조인 연산</vt:lpstr>
      <vt:lpstr>2. 조인 연산</vt:lpstr>
      <vt:lpstr>2. 조인 연산</vt:lpstr>
      <vt:lpstr>2. 조인 연산</vt:lpstr>
      <vt:lpstr>2. 조인 연산</vt:lpstr>
      <vt:lpstr>2. 조인 연산</vt:lpstr>
      <vt:lpstr>2. 조인 연산</vt:lpstr>
      <vt:lpstr>2. 조인 연산</vt:lpstr>
      <vt:lpstr>2. 조인 연산</vt:lpstr>
      <vt:lpstr>2. 조인 연산</vt:lpstr>
      <vt:lpstr>2. 조인 연산</vt:lpstr>
      <vt:lpstr>2. 조인 연산</vt:lpstr>
      <vt:lpstr>2. 조인 연산</vt:lpstr>
      <vt:lpstr>2. 조인 연산</vt:lpstr>
      <vt:lpstr>2. 조인 연산</vt:lpstr>
      <vt:lpstr>목차</vt:lpstr>
      <vt:lpstr>3. UNION, INTERSECT, MINUS</vt:lpstr>
      <vt:lpstr>3. UNION, INTERSECT, MINUS</vt:lpstr>
      <vt:lpstr>3. UNION, INTERSECT, MINUS</vt:lpstr>
      <vt:lpstr>3. UNION, INTERSECT, MINUS</vt:lpstr>
      <vt:lpstr>3. UNION, INTERSECT, MINUS</vt:lpstr>
      <vt:lpstr>3. UNION, INTERSECT, MINUS</vt:lpstr>
      <vt:lpstr>3. UNION, INTERSECT, MINUS</vt:lpstr>
      <vt:lpstr>목차</vt:lpstr>
      <vt:lpstr>4. 중첩 SQL </vt:lpstr>
      <vt:lpstr>4. 중첩 SQL </vt:lpstr>
      <vt:lpstr>4. 중첩 SQL </vt:lpstr>
      <vt:lpstr>4. 중첩 SQL </vt:lpstr>
      <vt:lpstr>4. 중첩 SQL </vt:lpstr>
      <vt:lpstr>4. 중첩 SQL </vt:lpstr>
      <vt:lpstr>4. 중첩 SQL </vt:lpstr>
      <vt:lpstr>4. 중첩 SQL </vt:lpstr>
      <vt:lpstr>4. 중첩 SQL </vt:lpstr>
      <vt:lpstr>실습</vt:lpstr>
    </vt:vector>
  </TitlesOfParts>
  <Company>SSS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user</cp:lastModifiedBy>
  <cp:revision>1343</cp:revision>
  <cp:lastPrinted>1601-01-01T00:00:00Z</cp:lastPrinted>
  <dcterms:created xsi:type="dcterms:W3CDTF">2001-04-24T07:20:06Z</dcterms:created>
  <dcterms:modified xsi:type="dcterms:W3CDTF">2023-10-09T11:14:23Z</dcterms:modified>
</cp:coreProperties>
</file>