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8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50" d="100"/>
          <a:sy n="50" d="100"/>
        </p:scale>
        <p:origin x="6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5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07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DC4F-B796-44B2-AF38-799E98184C22}" type="datetimeFigureOut">
              <a:rPr lang="ko-KR" altLang="en-US" smtClean="0"/>
              <a:t>2020-02-23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E9C8-50CC-4A99-BA5E-6A78017D35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7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3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368881" y="2011898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𝑓𝑖𝑒𝑙𝑑</m:t>
                      </m:r>
                    </m:oMath>
                  </m:oMathPara>
                </a14:m>
                <a:endPara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8" y="788596"/>
                <a:ext cx="4111575" cy="954107"/>
              </a:xfrm>
              <a:prstGeom prst="rect">
                <a:avLst/>
              </a:prstGeom>
              <a:blipFill>
                <a:blip r:embed="rId5"/>
                <a:stretch>
                  <a:fillRect l="-2963" r="-1630" b="-16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H="1" flipV="1">
            <a:off x="8661517" y="1929001"/>
            <a:ext cx="1613699" cy="1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0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5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2189458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2334291" y="1929001"/>
            <a:ext cx="3975603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066814" cy="18912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2334291" y="3516135"/>
            <a:ext cx="3975603" cy="14671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6" idx="0"/>
          </p:cNvCxnSpPr>
          <p:nvPr/>
        </p:nvCxnSpPr>
        <p:spPr>
          <a:xfrm flipV="1">
            <a:off x="6309894" y="3107035"/>
            <a:ext cx="3066814" cy="18762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597741" y="1847567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714012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4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36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717243" y="3452071"/>
            <a:ext cx="8563062" cy="2633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731805" y="33787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816646" y="192900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816646" y="3548464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793771" y="2124876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340118" y="1813776"/>
            <a:ext cx="1154100" cy="33791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9271402" y="3107035"/>
            <a:ext cx="210612" cy="7131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309894" y="1929001"/>
            <a:ext cx="4038368" cy="15230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309894" y="3478402"/>
            <a:ext cx="4038367" cy="15048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229442" y="339090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8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0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32798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28681" y="207189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684547" y="212299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944644" y="20895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𝑑𝑒𝑝𝑡h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𝑓𝑜𝑐𝑢𝑠</m:t>
                      </m:r>
                    </m:oMath>
                  </m:oMathPara>
                </a14:m>
                <a:endParaRPr lang="en-US" altLang="ko-KR" sz="2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Circle &lt; Sensor Tolerance</a:t>
                </a:r>
                <a:endParaRPr lang="ko-KR" altLang="en-US" sz="2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3" y="5350558"/>
                <a:ext cx="4678653" cy="954107"/>
              </a:xfrm>
              <a:prstGeom prst="rect">
                <a:avLst/>
              </a:prstGeom>
              <a:blipFill>
                <a:blip r:embed="rId5"/>
                <a:stretch>
                  <a:fillRect l="-260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610985" y="336283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48810" y="3362835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7"/>
          </p:cNvCxnSpPr>
          <p:nvPr/>
        </p:nvCxnSpPr>
        <p:spPr>
          <a:xfrm flipV="1">
            <a:off x="2755818" y="1951430"/>
            <a:ext cx="3554076" cy="14362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5"/>
            <a:endCxn id="19" idx="4"/>
          </p:cNvCxnSpPr>
          <p:nvPr/>
        </p:nvCxnSpPr>
        <p:spPr>
          <a:xfrm>
            <a:off x="2755818" y="3507668"/>
            <a:ext cx="3554076" cy="1475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6308390" y="1951430"/>
            <a:ext cx="3783877" cy="150471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4"/>
          </p:cNvCxnSpPr>
          <p:nvPr/>
        </p:nvCxnSpPr>
        <p:spPr>
          <a:xfrm flipV="1">
            <a:off x="6309894" y="3456142"/>
            <a:ext cx="3782373" cy="1527144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994274" y="337130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19" idx="0"/>
          </p:cNvCxnSpPr>
          <p:nvPr/>
        </p:nvCxnSpPr>
        <p:spPr>
          <a:xfrm flipV="1">
            <a:off x="3947925" y="1929001"/>
            <a:ext cx="2361969" cy="147561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5"/>
            <a:endCxn id="19" idx="4"/>
          </p:cNvCxnSpPr>
          <p:nvPr/>
        </p:nvCxnSpPr>
        <p:spPr>
          <a:xfrm>
            <a:off x="3993643" y="3507668"/>
            <a:ext cx="2316251" cy="147561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367215" y="1961592"/>
            <a:ext cx="3088962" cy="174943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269766" y="3200400"/>
            <a:ext cx="3186411" cy="172508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860316" y="3371302"/>
            <a:ext cx="169682" cy="1696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2684548" y="1916058"/>
            <a:ext cx="1249103" cy="1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9223654" y="3253753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619022" y="3261839"/>
            <a:ext cx="144993" cy="388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47650"/>
            <a:ext cx="9410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804" y="331616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63" y="-27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399520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226362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991133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40924" y="144707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9" idx="0"/>
          </p:cNvCxnSpPr>
          <p:nvPr/>
        </p:nvCxnSpPr>
        <p:spPr>
          <a:xfrm flipV="1">
            <a:off x="3325765" y="-2711"/>
            <a:ext cx="2493248" cy="144978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4"/>
            <a:endCxn id="19" idx="4"/>
          </p:cNvCxnSpPr>
          <p:nvPr/>
        </p:nvCxnSpPr>
        <p:spPr>
          <a:xfrm>
            <a:off x="3325765" y="1616752"/>
            <a:ext cx="2493248" cy="14348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711308" y="992722"/>
            <a:ext cx="302700" cy="10573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5819013" y="-2711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5819013" y="1516872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400107" y="141699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65" y="340797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4131172" y="335867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226362" y="4847073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991133" y="345168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28766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/>
          <p:cNvSpPr/>
          <p:nvPr/>
        </p:nvSpPr>
        <p:spPr>
          <a:xfrm>
            <a:off x="3240924" y="479231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4" idx="0"/>
            <a:endCxn id="24" idx="0"/>
          </p:cNvCxnSpPr>
          <p:nvPr/>
        </p:nvCxnSpPr>
        <p:spPr>
          <a:xfrm flipV="1">
            <a:off x="3325765" y="3358675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4"/>
            <a:endCxn id="24" idx="4"/>
          </p:cNvCxnSpPr>
          <p:nvPr/>
        </p:nvCxnSpPr>
        <p:spPr>
          <a:xfrm>
            <a:off x="3325765" y="4961994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8826688" y="4707796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4" idx="0"/>
          </p:cNvCxnSpPr>
          <p:nvPr/>
        </p:nvCxnSpPr>
        <p:spPr>
          <a:xfrm flipH="1" flipV="1">
            <a:off x="4550665" y="3358675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4" idx="4"/>
          </p:cNvCxnSpPr>
          <p:nvPr/>
        </p:nvCxnSpPr>
        <p:spPr>
          <a:xfrm flipH="1">
            <a:off x="4550665" y="4878258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191757" y="478589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009617" y="4801827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141521" y="4820873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0"/>
            <a:endCxn id="24" idx="0"/>
          </p:cNvCxnSpPr>
          <p:nvPr/>
        </p:nvCxnSpPr>
        <p:spPr>
          <a:xfrm flipV="1">
            <a:off x="1226362" y="3358675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24" idx="4"/>
          </p:cNvCxnSpPr>
          <p:nvPr/>
        </p:nvCxnSpPr>
        <p:spPr>
          <a:xfrm>
            <a:off x="1206632" y="4990555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7" idx="4"/>
          </p:cNvCxnSpPr>
          <p:nvPr/>
        </p:nvCxnSpPr>
        <p:spPr>
          <a:xfrm>
            <a:off x="4557191" y="3377201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4" idx="4"/>
            <a:endCxn id="57" idx="0"/>
          </p:cNvCxnSpPr>
          <p:nvPr/>
        </p:nvCxnSpPr>
        <p:spPr>
          <a:xfrm flipV="1">
            <a:off x="4550665" y="3630374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 flipH="1">
            <a:off x="7303246" y="3630374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48624" y="625860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3291090" y="3457365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133265" y="3444383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331615" y="3419736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70318" y="62968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근접해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7"/>
                <a:ext cx="5577168" cy="772584"/>
              </a:xfrm>
              <a:prstGeom prst="rect">
                <a:avLst/>
              </a:prstGeom>
              <a:blipFill>
                <a:blip r:embed="rId5"/>
                <a:stretch>
                  <a:fillRect t="-16535" r="-3497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7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15" y="34924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87" y="34768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" y="-1961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5721251" y="-271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548093" y="1501831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312864" y="10644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367" y="2942421"/>
                <a:ext cx="1686744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1687790" y="146018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1832623" y="-2711"/>
            <a:ext cx="4308121" cy="14877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5"/>
            <a:endCxn id="19" idx="4"/>
          </p:cNvCxnSpPr>
          <p:nvPr/>
        </p:nvCxnSpPr>
        <p:spPr>
          <a:xfrm>
            <a:off x="1832623" y="1605017"/>
            <a:ext cx="4308121" cy="144655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8842276" y="42795"/>
            <a:ext cx="553765" cy="30410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19" idx="0"/>
          </p:cNvCxnSpPr>
          <p:nvPr/>
        </p:nvCxnSpPr>
        <p:spPr>
          <a:xfrm flipH="1" flipV="1">
            <a:off x="6140744" y="-271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4"/>
          </p:cNvCxnSpPr>
          <p:nvPr/>
        </p:nvCxnSpPr>
        <p:spPr>
          <a:xfrm flipH="1">
            <a:off x="6140744" y="70053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9740" y="146954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점을 멀리 맞추면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1" y="41807"/>
                <a:ext cx="5012911" cy="772584"/>
              </a:xfrm>
              <a:prstGeom prst="rect">
                <a:avLst/>
              </a:prstGeom>
              <a:blipFill>
                <a:blip r:embed="rId4"/>
                <a:stretch>
                  <a:fillRect t="-16535" r="-4136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15" y="349585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/>
          <p:cNvSpPr/>
          <p:nvPr/>
        </p:nvSpPr>
        <p:spPr>
          <a:xfrm>
            <a:off x="8715397" y="3490157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68866" y="5017300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0624545" y="363569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36" y="645789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/>
          <p:cNvSpPr/>
          <p:nvPr/>
        </p:nvSpPr>
        <p:spPr>
          <a:xfrm>
            <a:off x="3093258" y="49756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7"/>
            <a:endCxn id="52" idx="0"/>
          </p:cNvCxnSpPr>
          <p:nvPr/>
        </p:nvCxnSpPr>
        <p:spPr>
          <a:xfrm flipV="1">
            <a:off x="3238091" y="3490157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9" idx="5"/>
            <a:endCxn id="52" idx="4"/>
          </p:cNvCxnSpPr>
          <p:nvPr/>
        </p:nvCxnSpPr>
        <p:spPr>
          <a:xfrm>
            <a:off x="3238091" y="5120486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52" idx="0"/>
          </p:cNvCxnSpPr>
          <p:nvPr/>
        </p:nvCxnSpPr>
        <p:spPr>
          <a:xfrm flipH="1" flipV="1">
            <a:off x="9134890" y="3490157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2" idx="4"/>
          </p:cNvCxnSpPr>
          <p:nvPr/>
        </p:nvCxnSpPr>
        <p:spPr>
          <a:xfrm flipH="1">
            <a:off x="9134890" y="3562921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0562579" y="495865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9602605" y="4782485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136185" y="4994158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74" idx="7"/>
            <a:endCxn id="52" idx="0"/>
          </p:cNvCxnSpPr>
          <p:nvPr/>
        </p:nvCxnSpPr>
        <p:spPr>
          <a:xfrm flipV="1">
            <a:off x="1281018" y="3490157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4"/>
            <a:endCxn id="52" idx="4"/>
          </p:cNvCxnSpPr>
          <p:nvPr/>
        </p:nvCxnSpPr>
        <p:spPr>
          <a:xfrm>
            <a:off x="1221026" y="5163840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9120708" y="4388927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127799" y="3476845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10105401" y="4933040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41091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endCxn id="52" idx="0"/>
          </p:cNvCxnSpPr>
          <p:nvPr/>
        </p:nvCxnSpPr>
        <p:spPr>
          <a:xfrm flipV="1">
            <a:off x="5486078" y="3490157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1" idx="1"/>
          </p:cNvCxnSpPr>
          <p:nvPr/>
        </p:nvCxnSpPr>
        <p:spPr>
          <a:xfrm flipH="1" flipV="1">
            <a:off x="9123422" y="3508664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1147005" y="4942755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endCxn id="52" idx="4"/>
          </p:cNvCxnSpPr>
          <p:nvPr/>
        </p:nvCxnSpPr>
        <p:spPr>
          <a:xfrm>
            <a:off x="5501401" y="5070232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2" idx="4"/>
            <a:endCxn id="91" idx="3"/>
          </p:cNvCxnSpPr>
          <p:nvPr/>
        </p:nvCxnSpPr>
        <p:spPr>
          <a:xfrm flipV="1">
            <a:off x="9134890" y="5087588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1326882" y="368442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5352493" y="369166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1472916" y="3758403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5350717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52797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4541475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0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7332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37803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96024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29319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50892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5089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378034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239789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8914648" y="232693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99378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530340" y="1588652"/>
            <a:ext cx="384308" cy="16184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969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404726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4404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92394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956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47262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4047262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4404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5594264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550942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417627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90151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5323166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958879" y="5309230"/>
            <a:ext cx="951947" cy="27872"/>
          </a:xfrm>
          <a:prstGeom prst="line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0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68071" y="260874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64" y="219193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49966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88552" y="34658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183658" y="2377912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3073" y="223941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9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길어지면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0036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28774" y="777933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0507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2306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202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777933"/>
            <a:ext cx="581966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3448267" y="777933"/>
            <a:ext cx="625499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05075"/>
            <a:ext cx="557117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3448267" y="2324935"/>
            <a:ext cx="6254990" cy="1507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610852" y="224009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6069" y="90694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2082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751688" y="2053837"/>
            <a:ext cx="195250" cy="5539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5" y="385207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74" y="394388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5179081" y="3894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274271" y="5382990"/>
            <a:ext cx="9287615" cy="448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0039042" y="3987600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545" y="6823580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/>
          <p:cNvSpPr/>
          <p:nvPr/>
        </p:nvSpPr>
        <p:spPr>
          <a:xfrm>
            <a:off x="4288833" y="532822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0"/>
            <a:endCxn id="43" idx="0"/>
          </p:cNvCxnSpPr>
          <p:nvPr/>
        </p:nvCxnSpPr>
        <p:spPr>
          <a:xfrm flipV="1">
            <a:off x="4373674" y="3894592"/>
            <a:ext cx="1224900" cy="14336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4"/>
            <a:endCxn id="43" idx="4"/>
          </p:cNvCxnSpPr>
          <p:nvPr/>
        </p:nvCxnSpPr>
        <p:spPr>
          <a:xfrm>
            <a:off x="4373674" y="5497911"/>
            <a:ext cx="1224900" cy="14509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 flipH="1">
            <a:off x="9874597" y="5243713"/>
            <a:ext cx="189041" cy="3387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endCxn id="43" idx="0"/>
          </p:cNvCxnSpPr>
          <p:nvPr/>
        </p:nvCxnSpPr>
        <p:spPr>
          <a:xfrm flipH="1" flipV="1">
            <a:off x="5598574" y="3894592"/>
            <a:ext cx="4694964" cy="15045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43" idx="4"/>
          </p:cNvCxnSpPr>
          <p:nvPr/>
        </p:nvCxnSpPr>
        <p:spPr>
          <a:xfrm flipH="1">
            <a:off x="5598574" y="5414175"/>
            <a:ext cx="4694964" cy="153470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0239666" y="532181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6057526" y="5337744"/>
            <a:ext cx="860552" cy="947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189430" y="5356790"/>
            <a:ext cx="169682" cy="169682"/>
          </a:xfrm>
          <a:prstGeom prst="ellipse">
            <a:avLst/>
          </a:prstGeom>
          <a:solidFill>
            <a:srgbClr val="00B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43" idx="0"/>
          </p:cNvCxnSpPr>
          <p:nvPr/>
        </p:nvCxnSpPr>
        <p:spPr>
          <a:xfrm flipV="1">
            <a:off x="2274271" y="3894592"/>
            <a:ext cx="3324303" cy="1462198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3" idx="4"/>
          </p:cNvCxnSpPr>
          <p:nvPr/>
        </p:nvCxnSpPr>
        <p:spPr>
          <a:xfrm>
            <a:off x="2254541" y="5526472"/>
            <a:ext cx="3344033" cy="1422405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73" idx="4"/>
          </p:cNvCxnSpPr>
          <p:nvPr/>
        </p:nvCxnSpPr>
        <p:spPr>
          <a:xfrm>
            <a:off x="5605100" y="3913118"/>
            <a:ext cx="3001694" cy="2755910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3" idx="4"/>
            <a:endCxn id="73" idx="0"/>
          </p:cNvCxnSpPr>
          <p:nvPr/>
        </p:nvCxnSpPr>
        <p:spPr>
          <a:xfrm flipV="1">
            <a:off x="5598574" y="4166291"/>
            <a:ext cx="3008220" cy="2782586"/>
          </a:xfrm>
          <a:prstGeom prst="line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 flipH="1">
            <a:off x="8351155" y="4166291"/>
            <a:ext cx="511278" cy="2502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796533" y="679452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4338999" y="3993282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5181174" y="3980300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79524" y="3955653"/>
            <a:ext cx="82452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8227" y="68327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심도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" y="6715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3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3826144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3803715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5330857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748847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524601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3803715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3803715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5330857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3912867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5213253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3912867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3946604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3964921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99950" y="696444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205375" y="2223586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641576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/>
          <p:cNvSpPr/>
          <p:nvPr/>
        </p:nvSpPr>
        <p:spPr>
          <a:xfrm>
            <a:off x="2721468" y="213874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7"/>
            <a:endCxn id="65" idx="0"/>
          </p:cNvCxnSpPr>
          <p:nvPr/>
        </p:nvCxnSpPr>
        <p:spPr>
          <a:xfrm flipV="1">
            <a:off x="2866301" y="696444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0"/>
          </p:cNvCxnSpPr>
          <p:nvPr/>
        </p:nvCxnSpPr>
        <p:spPr>
          <a:xfrm>
            <a:off x="5819443" y="696444"/>
            <a:ext cx="3963818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8" idx="6"/>
            <a:endCxn id="65" idx="4"/>
          </p:cNvCxnSpPr>
          <p:nvPr/>
        </p:nvCxnSpPr>
        <p:spPr>
          <a:xfrm>
            <a:off x="2891150" y="2223586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5" idx="4"/>
          </p:cNvCxnSpPr>
          <p:nvPr/>
        </p:nvCxnSpPr>
        <p:spPr>
          <a:xfrm flipV="1">
            <a:off x="5819443" y="1900241"/>
            <a:ext cx="3989655" cy="18504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914648" y="217248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8991563" y="805596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838230" y="839333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1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91668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5399950" y="89426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205375" y="2421402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839392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2721468" y="2336561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7"/>
            <a:endCxn id="53" idx="0"/>
          </p:cNvCxnSpPr>
          <p:nvPr/>
        </p:nvCxnSpPr>
        <p:spPr>
          <a:xfrm flipV="1">
            <a:off x="2866301" y="894260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</p:cNvCxnSpPr>
          <p:nvPr/>
        </p:nvCxnSpPr>
        <p:spPr>
          <a:xfrm>
            <a:off x="5819443" y="894260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6"/>
            <a:endCxn id="53" idx="4"/>
          </p:cNvCxnSpPr>
          <p:nvPr/>
        </p:nvCxnSpPr>
        <p:spPr>
          <a:xfrm>
            <a:off x="2891150" y="2421402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4"/>
          </p:cNvCxnSpPr>
          <p:nvPr/>
        </p:nvCxnSpPr>
        <p:spPr>
          <a:xfrm flipV="1">
            <a:off x="5819443" y="1003412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410043" y="230379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8991563" y="1003412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2838230" y="1037149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 flipH="1">
            <a:off x="8353092" y="1055466"/>
            <a:ext cx="646397" cy="2383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4066148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4066148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5570861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6988851"/>
                <a:ext cx="168674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5486020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4066148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4066148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5570861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4175300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550183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4152871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4186608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5221730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8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𝐶𝑖𝑟𝑐𝑙𝑒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𝑐𝑜𝑛𝑓𝑢𝑠𝑖𝑜𝑛𝑠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ko-KR" altLang="en-US" sz="4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초점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거리가 짧아지면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11250580" cy="782202"/>
              </a:xfrm>
              <a:prstGeom prst="rect">
                <a:avLst/>
              </a:prstGeom>
              <a:blipFill>
                <a:blip r:embed="rId2"/>
                <a:stretch>
                  <a:fillRect t="-14729" r="-1354" b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3" y="850892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05375" y="2355605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73595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095205" cy="27300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960044"/>
            <a:ext cx="3033612" cy="29451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861222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8991563" y="93761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115" y="42250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87" y="420944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5" y="422845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9578997" y="422276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1532466" y="5749904"/>
            <a:ext cx="11572310" cy="5589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1488145" y="4368295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956858" y="5708257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7"/>
            <a:endCxn id="44" idx="0"/>
          </p:cNvCxnSpPr>
          <p:nvPr/>
        </p:nvCxnSpPr>
        <p:spPr>
          <a:xfrm flipV="1">
            <a:off x="4101691" y="4222761"/>
            <a:ext cx="5896799" cy="15103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5"/>
            <a:endCxn id="44" idx="4"/>
          </p:cNvCxnSpPr>
          <p:nvPr/>
        </p:nvCxnSpPr>
        <p:spPr>
          <a:xfrm>
            <a:off x="4101691" y="5853090"/>
            <a:ext cx="5896799" cy="14239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4" idx="0"/>
          </p:cNvCxnSpPr>
          <p:nvPr/>
        </p:nvCxnSpPr>
        <p:spPr>
          <a:xfrm flipH="1" flipV="1">
            <a:off x="9998490" y="4222761"/>
            <a:ext cx="2892295" cy="30080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4" idx="4"/>
          </p:cNvCxnSpPr>
          <p:nvPr/>
        </p:nvCxnSpPr>
        <p:spPr>
          <a:xfrm flipH="1">
            <a:off x="9998490" y="4295525"/>
            <a:ext cx="3007675" cy="29815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1426179" y="5691255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10466205" y="5515089"/>
            <a:ext cx="1844042" cy="292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999785" y="5726762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stCxn id="67" idx="7"/>
            <a:endCxn id="44" idx="0"/>
          </p:cNvCxnSpPr>
          <p:nvPr/>
        </p:nvCxnSpPr>
        <p:spPr>
          <a:xfrm flipV="1">
            <a:off x="2144618" y="4222761"/>
            <a:ext cx="7853872" cy="15288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4"/>
            <a:endCxn id="44" idx="4"/>
          </p:cNvCxnSpPr>
          <p:nvPr/>
        </p:nvCxnSpPr>
        <p:spPr>
          <a:xfrm>
            <a:off x="2084626" y="5896444"/>
            <a:ext cx="7913864" cy="138060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9984308" y="5121531"/>
            <a:ext cx="1515274" cy="214532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991399" y="4209449"/>
            <a:ext cx="1492368" cy="2090071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0969001" y="5665644"/>
            <a:ext cx="169682" cy="169682"/>
          </a:xfrm>
          <a:prstGeom prst="ellipse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204691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endCxn id="44" idx="0"/>
          </p:cNvCxnSpPr>
          <p:nvPr/>
        </p:nvCxnSpPr>
        <p:spPr>
          <a:xfrm flipV="1">
            <a:off x="6349678" y="4222761"/>
            <a:ext cx="3648812" cy="147802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6" idx="1"/>
          </p:cNvCxnSpPr>
          <p:nvPr/>
        </p:nvCxnSpPr>
        <p:spPr>
          <a:xfrm flipH="1" flipV="1">
            <a:off x="9987022" y="4241268"/>
            <a:ext cx="2048432" cy="145894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010605" y="5675359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>
            <a:endCxn id="44" idx="4"/>
          </p:cNvCxnSpPr>
          <p:nvPr/>
        </p:nvCxnSpPr>
        <p:spPr>
          <a:xfrm>
            <a:off x="6365001" y="5802836"/>
            <a:ext cx="3633489" cy="147421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44" idx="4"/>
            <a:endCxn id="76" idx="3"/>
          </p:cNvCxnSpPr>
          <p:nvPr/>
        </p:nvCxnSpPr>
        <p:spPr>
          <a:xfrm flipV="1">
            <a:off x="9998490" y="5820192"/>
            <a:ext cx="2036964" cy="145685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90482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16093" y="4424266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2336516" y="4491007"/>
            <a:ext cx="3868175" cy="0"/>
          </a:xfrm>
          <a:prstGeom prst="line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1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43827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𝐼𝑅𝐼𝑆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구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경이 크면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4382738" cy="769441"/>
              </a:xfrm>
              <a:prstGeom prst="rect">
                <a:avLst/>
              </a:prstGeom>
              <a:blipFill>
                <a:blip r:embed="rId2"/>
                <a:stretch>
                  <a:fillRect t="-16667" r="-4868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8792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446856" y="23839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14140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8957747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35694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/>
          <p:cNvCxnSpPr>
            <a:stCxn id="32" idx="7"/>
          </p:cNvCxnSpPr>
          <p:nvPr/>
        </p:nvCxnSpPr>
        <p:spPr>
          <a:xfrm flipV="1">
            <a:off x="2866301" y="1973855"/>
            <a:ext cx="5253683" cy="32175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8753" y="2365366"/>
            <a:ext cx="5171305" cy="39613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8119984" y="2761503"/>
            <a:ext cx="0" cy="104583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19984" y="857840"/>
            <a:ext cx="0" cy="111601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52" idx="1"/>
          </p:cNvCxnSpPr>
          <p:nvPr/>
        </p:nvCxnSpPr>
        <p:spPr>
          <a:xfrm>
            <a:off x="8090058" y="1971428"/>
            <a:ext cx="1291740" cy="3399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2" idx="3"/>
          </p:cNvCxnSpPr>
          <p:nvPr/>
        </p:nvCxnSpPr>
        <p:spPr>
          <a:xfrm flipV="1">
            <a:off x="8072120" y="2431411"/>
            <a:ext cx="1309678" cy="3371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 flipH="1">
            <a:off x="8810060" y="2150861"/>
            <a:ext cx="159124" cy="3868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" y="460087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타원 89"/>
          <p:cNvSpPr/>
          <p:nvPr/>
        </p:nvSpPr>
        <p:spPr>
          <a:xfrm>
            <a:off x="6582172" y="4572490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2606497" y="6205419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8117070" y="4119814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70" y="4119814"/>
                <a:ext cx="1686744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/>
          <p:cNvSpPr/>
          <p:nvPr/>
        </p:nvSpPr>
        <p:spPr>
          <a:xfrm>
            <a:off x="2667472" y="599236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stCxn id="93" idx="7"/>
            <a:endCxn id="90" idx="0"/>
          </p:cNvCxnSpPr>
          <p:nvPr/>
        </p:nvCxnSpPr>
        <p:spPr>
          <a:xfrm flipV="1">
            <a:off x="2812305" y="4572490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0" idx="0"/>
          </p:cNvCxnSpPr>
          <p:nvPr/>
        </p:nvCxnSpPr>
        <p:spPr>
          <a:xfrm>
            <a:off x="7001665" y="4572490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3" idx="6"/>
            <a:endCxn id="90" idx="4"/>
          </p:cNvCxnSpPr>
          <p:nvPr/>
        </p:nvCxnSpPr>
        <p:spPr>
          <a:xfrm>
            <a:off x="2837154" y="6077203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4"/>
          </p:cNvCxnSpPr>
          <p:nvPr/>
        </p:nvCxnSpPr>
        <p:spPr>
          <a:xfrm flipV="1">
            <a:off x="7001665" y="5135619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903750" y="4774319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 flipH="1">
            <a:off x="8687944" y="5728072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302953" y="6008176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7688224" y="7545676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224" y="7545676"/>
                <a:ext cx="7555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연결선 101"/>
          <p:cNvCxnSpPr/>
          <p:nvPr/>
        </p:nvCxnSpPr>
        <p:spPr>
          <a:xfrm flipV="1">
            <a:off x="2891150" y="5695453"/>
            <a:ext cx="5174838" cy="38175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2784234" y="4692950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864757" y="6086964"/>
            <a:ext cx="5171305" cy="396137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8065988" y="6483101"/>
            <a:ext cx="0" cy="104583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8065988" y="4579438"/>
            <a:ext cx="0" cy="111601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endCxn id="100" idx="1"/>
          </p:cNvCxnSpPr>
          <p:nvPr/>
        </p:nvCxnSpPr>
        <p:spPr>
          <a:xfrm>
            <a:off x="8036062" y="5693026"/>
            <a:ext cx="1291740" cy="3399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endCxn id="100" idx="3"/>
          </p:cNvCxnSpPr>
          <p:nvPr/>
        </p:nvCxnSpPr>
        <p:spPr>
          <a:xfrm flipV="1">
            <a:off x="8018124" y="6153009"/>
            <a:ext cx="1309678" cy="3371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 flipH="1">
            <a:off x="8756064" y="5872459"/>
            <a:ext cx="159124" cy="3868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5486" y="456370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타원 111"/>
          <p:cNvSpPr/>
          <p:nvPr/>
        </p:nvSpPr>
        <p:spPr>
          <a:xfrm>
            <a:off x="-1077546" y="6008176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-907864" y="5709450"/>
            <a:ext cx="8973852" cy="356446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-907864" y="6085929"/>
            <a:ext cx="8997922" cy="404269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99" idx="7"/>
          </p:cNvCxnSpPr>
          <p:nvPr/>
        </p:nvCxnSpPr>
        <p:spPr>
          <a:xfrm flipV="1">
            <a:off x="8080049" y="5825095"/>
            <a:ext cx="647801" cy="656988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99" idx="5"/>
          </p:cNvCxnSpPr>
          <p:nvPr/>
        </p:nvCxnSpPr>
        <p:spPr>
          <a:xfrm flipH="1" flipV="1">
            <a:off x="8060864" y="5667170"/>
            <a:ext cx="666986" cy="626396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8390008" y="5989846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381055" y="5987932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>
            <a:stCxn id="129" idx="7"/>
          </p:cNvCxnSpPr>
          <p:nvPr/>
        </p:nvCxnSpPr>
        <p:spPr>
          <a:xfrm flipV="1">
            <a:off x="4525888" y="5683617"/>
            <a:ext cx="3545296" cy="329164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9" idx="5"/>
          </p:cNvCxnSpPr>
          <p:nvPr/>
        </p:nvCxnSpPr>
        <p:spPr>
          <a:xfrm>
            <a:off x="4525888" y="6132765"/>
            <a:ext cx="3534975" cy="328599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10409217" y="5994970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>
            <a:endCxn id="139" idx="2"/>
          </p:cNvCxnSpPr>
          <p:nvPr/>
        </p:nvCxnSpPr>
        <p:spPr>
          <a:xfrm>
            <a:off x="8098923" y="5693026"/>
            <a:ext cx="2310294" cy="386785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endCxn id="139" idx="2"/>
          </p:cNvCxnSpPr>
          <p:nvPr/>
        </p:nvCxnSpPr>
        <p:spPr>
          <a:xfrm flipV="1">
            <a:off x="8018124" y="6079811"/>
            <a:ext cx="2391093" cy="37489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49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99" y="420201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8239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𝐼𝑅𝐼𝑆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ko-KR" altLang="en-US" sz="4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구</m:t>
                    </m:r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경이 </a:t>
                </a:r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작으면 심도가 깊다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8239563" cy="769441"/>
              </a:xfrm>
              <a:prstGeom prst="rect">
                <a:avLst/>
              </a:prstGeom>
              <a:blipFill>
                <a:blip r:embed="rId3"/>
                <a:stretch>
                  <a:fillRect t="-16667" r="-2145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8792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636168" y="8508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446856" y="23839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98216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2721468" y="22707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2" idx="7"/>
            <a:endCxn id="29" idx="0"/>
          </p:cNvCxnSpPr>
          <p:nvPr/>
        </p:nvCxnSpPr>
        <p:spPr>
          <a:xfrm flipV="1">
            <a:off x="2866301" y="850892"/>
            <a:ext cx="4189360" cy="144472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</p:cNvCxnSpPr>
          <p:nvPr/>
        </p:nvCxnSpPr>
        <p:spPr>
          <a:xfrm>
            <a:off x="7055661" y="8508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6"/>
            <a:endCxn id="29" idx="4"/>
          </p:cNvCxnSpPr>
          <p:nvPr/>
        </p:nvCxnSpPr>
        <p:spPr>
          <a:xfrm>
            <a:off x="2891150" y="23556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4"/>
          </p:cNvCxnSpPr>
          <p:nvPr/>
        </p:nvCxnSpPr>
        <p:spPr>
          <a:xfrm flipV="1">
            <a:off x="7055661" y="14140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8957747" y="9600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flipH="1">
            <a:off x="8741940" y="20064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356949" y="22865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3824078"/>
                <a:ext cx="7555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/>
          <p:cNvCxnSpPr/>
          <p:nvPr/>
        </p:nvCxnSpPr>
        <p:spPr>
          <a:xfrm flipV="1">
            <a:off x="2903542" y="2244249"/>
            <a:ext cx="5267524" cy="111356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2838230" y="9713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918753" y="2365366"/>
            <a:ext cx="5252313" cy="17236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8119984" y="2537735"/>
            <a:ext cx="0" cy="1269598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19984" y="857842"/>
            <a:ext cx="0" cy="138170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52" idx="1"/>
          </p:cNvCxnSpPr>
          <p:nvPr/>
        </p:nvCxnSpPr>
        <p:spPr>
          <a:xfrm>
            <a:off x="8164067" y="2252732"/>
            <a:ext cx="1217731" cy="5869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2" idx="3"/>
          </p:cNvCxnSpPr>
          <p:nvPr/>
        </p:nvCxnSpPr>
        <p:spPr>
          <a:xfrm flipV="1">
            <a:off x="8171066" y="2431411"/>
            <a:ext cx="1210732" cy="11046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4" y="4183975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타원 70"/>
          <p:cNvSpPr/>
          <p:nvPr/>
        </p:nvSpPr>
        <p:spPr>
          <a:xfrm>
            <a:off x="6636168" y="4155592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2446856" y="5688688"/>
            <a:ext cx="986905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8171066" y="3702916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66" y="3702916"/>
                <a:ext cx="1686744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/>
          <p:cNvSpPr/>
          <p:nvPr/>
        </p:nvSpPr>
        <p:spPr>
          <a:xfrm>
            <a:off x="2721468" y="5575464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1" idx="0"/>
          </p:cNvCxnSpPr>
          <p:nvPr/>
        </p:nvCxnSpPr>
        <p:spPr>
          <a:xfrm flipV="1">
            <a:off x="2891150" y="4155592"/>
            <a:ext cx="4164511" cy="150941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1" idx="0"/>
          </p:cNvCxnSpPr>
          <p:nvPr/>
        </p:nvCxnSpPr>
        <p:spPr>
          <a:xfrm>
            <a:off x="7055661" y="4155592"/>
            <a:ext cx="3745018" cy="23730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4" idx="6"/>
            <a:endCxn id="71" idx="4"/>
          </p:cNvCxnSpPr>
          <p:nvPr/>
        </p:nvCxnSpPr>
        <p:spPr>
          <a:xfrm>
            <a:off x="2891150" y="5660305"/>
            <a:ext cx="4164511" cy="154957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</p:cNvCxnSpPr>
          <p:nvPr/>
        </p:nvCxnSpPr>
        <p:spPr>
          <a:xfrm flipV="1">
            <a:off x="7055661" y="4718721"/>
            <a:ext cx="3849922" cy="24911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8957747" y="4264744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 flipH="1">
            <a:off x="8741940" y="5311174"/>
            <a:ext cx="272498" cy="6625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9356949" y="5591278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742220" y="7128778"/>
                <a:ext cx="75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𝐼𝑅𝐼𝑆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220" y="7128778"/>
                <a:ext cx="7555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연결선 89"/>
          <p:cNvCxnSpPr/>
          <p:nvPr/>
        </p:nvCxnSpPr>
        <p:spPr>
          <a:xfrm flipV="1">
            <a:off x="2903542" y="5548949"/>
            <a:ext cx="5267524" cy="111356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838230" y="4276052"/>
            <a:ext cx="22875" cy="2835980"/>
          </a:xfrm>
          <a:prstGeom prst="line">
            <a:avLst/>
          </a:prstGeom>
          <a:ln w="762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918753" y="5670066"/>
            <a:ext cx="5252313" cy="17236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8119984" y="5842435"/>
            <a:ext cx="0" cy="1269598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8119984" y="4162542"/>
            <a:ext cx="0" cy="1381705"/>
          </a:xfrm>
          <a:prstGeom prst="line">
            <a:avLst/>
          </a:prstGeom>
          <a:ln w="7620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1" idx="1"/>
          </p:cNvCxnSpPr>
          <p:nvPr/>
        </p:nvCxnSpPr>
        <p:spPr>
          <a:xfrm>
            <a:off x="8164067" y="5557432"/>
            <a:ext cx="1217731" cy="5869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81" idx="3"/>
          </p:cNvCxnSpPr>
          <p:nvPr/>
        </p:nvCxnSpPr>
        <p:spPr>
          <a:xfrm flipV="1">
            <a:off x="8171066" y="5736111"/>
            <a:ext cx="1210732" cy="11046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 flipH="1">
            <a:off x="8852843" y="5591277"/>
            <a:ext cx="80588" cy="195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0361" y="4187111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타원 99"/>
          <p:cNvSpPr/>
          <p:nvPr/>
        </p:nvSpPr>
        <p:spPr>
          <a:xfrm>
            <a:off x="-303037" y="5570937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-120963" y="5681752"/>
            <a:ext cx="8240947" cy="176618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-120964" y="5532204"/>
            <a:ext cx="8253340" cy="14128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8119984" y="5695133"/>
            <a:ext cx="353748" cy="162504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137250" y="5529652"/>
            <a:ext cx="334708" cy="15210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 flipH="1">
            <a:off x="8843343" y="2289267"/>
            <a:ext cx="80588" cy="1959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029357" y="5602847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108" idx="5"/>
          </p:cNvCxnSpPr>
          <p:nvPr/>
        </p:nvCxnSpPr>
        <p:spPr>
          <a:xfrm>
            <a:off x="5174190" y="5747680"/>
            <a:ext cx="2959664" cy="43940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8231989" y="5696950"/>
            <a:ext cx="2724675" cy="92631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5138965" y="5544247"/>
            <a:ext cx="3037033" cy="80636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8175998" y="5544247"/>
            <a:ext cx="2766797" cy="143949"/>
          </a:xfrm>
          <a:prstGeom prst="line">
            <a:avLst/>
          </a:prstGeom>
          <a:ln w="127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0811298" y="5602847"/>
            <a:ext cx="169682" cy="169682"/>
          </a:xfrm>
          <a:prstGeom prst="ellipse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flipV="1">
            <a:off x="-219236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5150595" y="4417024"/>
            <a:ext cx="22875" cy="2835980"/>
          </a:xfrm>
          <a:prstGeom prst="line">
            <a:avLst/>
          </a:prstGeom>
          <a:ln w="76200">
            <a:solidFill>
              <a:srgbClr val="FFC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8386873" y="5599968"/>
            <a:ext cx="169682" cy="1696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stCxn id="121" idx="6"/>
          </p:cNvCxnSpPr>
          <p:nvPr/>
        </p:nvCxnSpPr>
        <p:spPr>
          <a:xfrm flipV="1">
            <a:off x="8556555" y="5586779"/>
            <a:ext cx="294902" cy="9803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7" idx="5"/>
          </p:cNvCxnSpPr>
          <p:nvPr/>
        </p:nvCxnSpPr>
        <p:spPr>
          <a:xfrm>
            <a:off x="8559532" y="5690950"/>
            <a:ext cx="305113" cy="67565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5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0" y="1587500"/>
            <a:ext cx="3606800" cy="271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2800" y="1574800"/>
            <a:ext cx="3606800" cy="271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3100" y="368300"/>
            <a:ext cx="5796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같은 크기를 같은 해상도로 본다면</a:t>
            </a:r>
            <a:endParaRPr lang="en-US" altLang="ko-KR" sz="2800" dirty="0" smtClean="0"/>
          </a:p>
          <a:p>
            <a:r>
              <a:rPr lang="ko-KR" altLang="en-US" sz="2800" dirty="0" smtClean="0"/>
              <a:t>해상도가 큰놈이 넓게 보는 것이다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9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896864"/>
            <a:ext cx="2730500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27402" y="45703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저해상도</a:t>
            </a:r>
            <a:endParaRPr lang="ko-KR" altLang="en-US" dirty="0"/>
          </a:p>
        </p:txBody>
      </p:sp>
      <p:pic>
        <p:nvPicPr>
          <p:cNvPr id="11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1744464"/>
            <a:ext cx="2730500" cy="20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81902" y="457039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</a:t>
            </a:r>
            <a:r>
              <a:rPr lang="ko-KR" altLang="en-US" dirty="0" smtClean="0"/>
              <a:t>해상도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92800" y="1574800"/>
            <a:ext cx="6299200" cy="52832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5326" y="1831157"/>
            <a:ext cx="6447014" cy="4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10" y="1645183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241720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3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20657" y="29190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165564" y="183115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&lt;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4979" y="16926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culling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0342" y="4069134"/>
            <a:ext cx="1263976" cy="97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1)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82861" y="2107173"/>
            <a:ext cx="5509138" cy="42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939" y="1957769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5411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75126" y="3068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070232" y="1980199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4)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나무 그림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30648" y="4299966"/>
            <a:ext cx="769254" cy="5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7" y="2958797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8933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den>
                    </m:f>
                    <m:r>
                      <a:rPr lang="en-US" altLang="ko-KR" sz="4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4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4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2346412" cy="1128514"/>
              </a:xfrm>
              <a:prstGeom prst="rect">
                <a:avLst/>
              </a:prstGeom>
              <a:blipFill>
                <a:blip r:embed="rId4"/>
                <a:stretch>
                  <a:fillRect t="-541" b="-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710342" y="40691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05448" y="2981227"/>
            <a:ext cx="7436744" cy="3076715"/>
            <a:chOff x="3531691" y="1406951"/>
            <a:chExt cx="7436744" cy="3076715"/>
          </a:xfrm>
        </p:grpSpPr>
        <p:sp>
          <p:nvSpPr>
            <p:cNvPr id="19" name="타원 18"/>
            <p:cNvSpPr/>
            <p:nvPr/>
          </p:nvSpPr>
          <p:spPr>
            <a:xfrm>
              <a:off x="6858348" y="1429381"/>
              <a:ext cx="838986" cy="30542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3587248" y="1429381"/>
              <a:ext cx="7381187" cy="30542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3531691" y="1406951"/>
              <a:ext cx="7381188" cy="3054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663773" y="2956523"/>
              <a:ext cx="73046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946049" y="371337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&gt; b (f = 0.5)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3046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172120" cy="15271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480992"/>
            <a:ext cx="3172120" cy="150229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299549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889" y="4947109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</p:cNvCxnSpPr>
          <p:nvPr/>
        </p:nvCxnSpPr>
        <p:spPr>
          <a:xfrm>
            <a:off x="6309894" y="1929001"/>
            <a:ext cx="3965322" cy="19548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</p:cNvCxnSpPr>
          <p:nvPr/>
        </p:nvCxnSpPr>
        <p:spPr>
          <a:xfrm flipV="1">
            <a:off x="6309894" y="3101419"/>
            <a:ext cx="3965322" cy="18818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65470" y="3142568"/>
            <a:ext cx="209746" cy="741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9574781" y="1734612"/>
            <a:ext cx="678730" cy="0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0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 그림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4" y="1951430"/>
            <a:ext cx="3914700" cy="30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𝐶𝑖𝑟𝑐𝑙𝑒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𝑐𝑜𝑛𝑓𝑢𝑠𝑖𝑜𝑛𝑠</m:t>
                      </m:r>
                    </m:oMath>
                  </m:oMathPara>
                </a14:m>
                <a:endParaRPr lang="ko-KR" alt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8" y="68690"/>
                <a:ext cx="55935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/>
          <p:cNvSpPr/>
          <p:nvPr/>
        </p:nvSpPr>
        <p:spPr>
          <a:xfrm>
            <a:off x="5890401" y="1929001"/>
            <a:ext cx="838986" cy="30542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695826" y="3456143"/>
            <a:ext cx="757939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58812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𝑖𝑚𝑎𝑔𝑒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17" y="4874133"/>
                <a:ext cx="1686744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211919" y="3371302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7"/>
            <a:endCxn id="19" idx="0"/>
          </p:cNvCxnSpPr>
          <p:nvPr/>
        </p:nvCxnSpPr>
        <p:spPr>
          <a:xfrm flipV="1">
            <a:off x="3356752" y="1929001"/>
            <a:ext cx="2953142" cy="14671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0"/>
            <a:endCxn id="38" idx="1"/>
          </p:cNvCxnSpPr>
          <p:nvPr/>
        </p:nvCxnSpPr>
        <p:spPr>
          <a:xfrm>
            <a:off x="6309894" y="1929001"/>
            <a:ext cx="3120054" cy="15008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6"/>
            <a:endCxn id="19" idx="4"/>
          </p:cNvCxnSpPr>
          <p:nvPr/>
        </p:nvCxnSpPr>
        <p:spPr>
          <a:xfrm>
            <a:off x="3381601" y="3456143"/>
            <a:ext cx="2928293" cy="152714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4"/>
            <a:endCxn id="38" idx="2"/>
          </p:cNvCxnSpPr>
          <p:nvPr/>
        </p:nvCxnSpPr>
        <p:spPr>
          <a:xfrm flipV="1">
            <a:off x="6309894" y="3489880"/>
            <a:ext cx="3095205" cy="1493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405099" y="3405039"/>
            <a:ext cx="169682" cy="169682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0222" y="3033924"/>
            <a:ext cx="259339" cy="8781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49427" y="1791572"/>
            <a:ext cx="643875" cy="18852"/>
          </a:xfrm>
          <a:prstGeom prst="line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9482014" y="2038153"/>
            <a:ext cx="22875" cy="2835980"/>
          </a:xfrm>
          <a:prstGeom prst="line">
            <a:avLst/>
          </a:prstGeom>
          <a:ln w="762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250</Words>
  <Application>Microsoft Office PowerPoint</Application>
  <PresentationFormat>와이드스크린</PresentationFormat>
  <Paragraphs>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shjo</dc:creator>
  <cp:lastModifiedBy>shjo</cp:lastModifiedBy>
  <cp:revision>62</cp:revision>
  <dcterms:created xsi:type="dcterms:W3CDTF">2020-01-19T07:36:32Z</dcterms:created>
  <dcterms:modified xsi:type="dcterms:W3CDTF">2020-02-23T07:49:56Z</dcterms:modified>
</cp:coreProperties>
</file>