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7" r:id="rId12"/>
    <p:sldId id="268" r:id="rId13"/>
    <p:sldId id="269" r:id="rId14"/>
    <p:sldId id="271" r:id="rId15"/>
    <p:sldId id="282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1" r:id="rId25"/>
    <p:sldId id="280" r:id="rId26"/>
    <p:sldId id="281" r:id="rId27"/>
    <p:sldId id="283" r:id="rId28"/>
    <p:sldId id="284" r:id="rId29"/>
    <p:sldId id="288" r:id="rId30"/>
    <p:sldId id="286" r:id="rId31"/>
    <p:sldId id="289" r:id="rId32"/>
    <p:sldId id="290" r:id="rId33"/>
    <p:sldId id="292" r:id="rId34"/>
    <p:sldId id="293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9" autoAdjust="0"/>
    <p:restoredTop sz="94761" autoAdjust="0"/>
  </p:normalViewPr>
  <p:slideViewPr>
    <p:cSldViewPr snapToGrid="0">
      <p:cViewPr varScale="1">
        <p:scale>
          <a:sx n="110" d="100"/>
          <a:sy n="110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BBC30-F038-4018-B8C2-506B520F552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19198-1F46-4593-9531-CB99609D4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19198-1F46-4593-9531-CB99609D48B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3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8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0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33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0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35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50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07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25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90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2020-03-02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7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DC4F-B796-44B2-AF38-799E98184C22}" type="datetimeFigureOut">
              <a:rPr lang="ko-KR" altLang="en-US" smtClean="0"/>
              <a:t>2020-03-02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72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10342" y="4069134"/>
            <a:ext cx="1263976" cy="97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77" y="295879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98933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4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71034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05448" y="2981227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946049" y="371337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&gt; b (f = 1)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3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58812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  <a:endCxn id="38" idx="1"/>
          </p:cNvCxnSpPr>
          <p:nvPr/>
        </p:nvCxnSpPr>
        <p:spPr>
          <a:xfrm>
            <a:off x="6309894" y="1929001"/>
            <a:ext cx="3120054" cy="150088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  <a:endCxn id="38" idx="2"/>
          </p:cNvCxnSpPr>
          <p:nvPr/>
        </p:nvCxnSpPr>
        <p:spPr>
          <a:xfrm flipV="1">
            <a:off x="6309894" y="3489880"/>
            <a:ext cx="3095205" cy="149340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340222" y="3033924"/>
            <a:ext cx="259339" cy="8781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0368881" y="2011898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243148" y="788596"/>
                <a:ext cx="411157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𝑑𝑒𝑝𝑡h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𝑓𝑖𝑒𝑙𝑑</m:t>
                      </m:r>
                    </m:oMath>
                  </m:oMathPara>
                </a14:m>
                <a:endPara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Circle &lt; Sensor Tolerance</a:t>
                </a:r>
                <a:endParaRPr lang="ko-KR" altLang="en-US" sz="28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148" y="788596"/>
                <a:ext cx="4111575" cy="954107"/>
              </a:xfrm>
              <a:prstGeom prst="rect">
                <a:avLst/>
              </a:prstGeom>
              <a:blipFill>
                <a:blip r:embed="rId5"/>
                <a:stretch>
                  <a:fillRect l="-2963" r="-1630" b="-16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 flipH="1" flipV="1">
            <a:off x="8661517" y="1929001"/>
            <a:ext cx="1613699" cy="1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5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132798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0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5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717243" y="3452071"/>
            <a:ext cx="8563062" cy="2633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2189458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2334291" y="1929001"/>
            <a:ext cx="3975603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066814" cy="189121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5"/>
            <a:endCxn id="19" idx="4"/>
          </p:cNvCxnSpPr>
          <p:nvPr/>
        </p:nvCxnSpPr>
        <p:spPr>
          <a:xfrm>
            <a:off x="2334291" y="3516135"/>
            <a:ext cx="3975603" cy="146715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  <a:endCxn id="36" idx="0"/>
          </p:cNvCxnSpPr>
          <p:nvPr/>
        </p:nvCxnSpPr>
        <p:spPr>
          <a:xfrm flipV="1">
            <a:off x="6309894" y="3107035"/>
            <a:ext cx="3066814" cy="187625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684547" y="212299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597741" y="1847567"/>
            <a:ext cx="951947" cy="27872"/>
          </a:xfrm>
          <a:prstGeom prst="line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9271402" y="3107035"/>
            <a:ext cx="210612" cy="7131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714012" y="33787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4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36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717243" y="3452071"/>
            <a:ext cx="8563062" cy="2633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731805" y="33787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19" idx="0"/>
          </p:cNvCxnSpPr>
          <p:nvPr/>
        </p:nvCxnSpPr>
        <p:spPr>
          <a:xfrm flipV="1">
            <a:off x="3816646" y="1929001"/>
            <a:ext cx="2493248" cy="144978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4"/>
            <a:endCxn id="19" idx="4"/>
          </p:cNvCxnSpPr>
          <p:nvPr/>
        </p:nvCxnSpPr>
        <p:spPr>
          <a:xfrm>
            <a:off x="3816646" y="3548464"/>
            <a:ext cx="2493248" cy="143482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793771" y="2124876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340118" y="1813776"/>
            <a:ext cx="1154100" cy="33791"/>
          </a:xfrm>
          <a:prstGeom prst="line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9271402" y="3107035"/>
            <a:ext cx="210612" cy="7131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19" idx="0"/>
          </p:cNvCxnSpPr>
          <p:nvPr/>
        </p:nvCxnSpPr>
        <p:spPr>
          <a:xfrm flipH="1" flipV="1">
            <a:off x="6309894" y="1929001"/>
            <a:ext cx="4038368" cy="152307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9" idx="4"/>
          </p:cNvCxnSpPr>
          <p:nvPr/>
        </p:nvCxnSpPr>
        <p:spPr>
          <a:xfrm flipH="1">
            <a:off x="6309894" y="3478402"/>
            <a:ext cx="4038367" cy="15048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229442" y="339090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8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132798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684547" y="212299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944644" y="208950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25813" y="5350558"/>
                <a:ext cx="46786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𝑑𝑒𝑝𝑡h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𝑓𝑜𝑐𝑢𝑠</m:t>
                      </m:r>
                    </m:oMath>
                  </m:oMathPara>
                </a14:m>
                <a:endParaRPr lang="en-US" altLang="ko-KR" sz="28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ko-KR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Circle &lt; Sensor Tolerance</a:t>
                </a:r>
                <a:endParaRPr lang="ko-KR" altLang="en-US" sz="28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13" y="5350558"/>
                <a:ext cx="4678653" cy="954107"/>
              </a:xfrm>
              <a:prstGeom prst="rect">
                <a:avLst/>
              </a:prstGeom>
              <a:blipFill>
                <a:blip r:embed="rId5"/>
                <a:stretch>
                  <a:fillRect l="-2604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/>
          <p:cNvSpPr/>
          <p:nvPr/>
        </p:nvSpPr>
        <p:spPr>
          <a:xfrm>
            <a:off x="2610985" y="3362835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48810" y="3362835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8" idx="7"/>
          </p:cNvCxnSpPr>
          <p:nvPr/>
        </p:nvCxnSpPr>
        <p:spPr>
          <a:xfrm flipV="1">
            <a:off x="2755818" y="1951430"/>
            <a:ext cx="3554076" cy="143625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5"/>
            <a:endCxn id="19" idx="4"/>
          </p:cNvCxnSpPr>
          <p:nvPr/>
        </p:nvCxnSpPr>
        <p:spPr>
          <a:xfrm>
            <a:off x="2755818" y="3507668"/>
            <a:ext cx="3554076" cy="147561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6308390" y="1951430"/>
            <a:ext cx="3783877" cy="150471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4"/>
          </p:cNvCxnSpPr>
          <p:nvPr/>
        </p:nvCxnSpPr>
        <p:spPr>
          <a:xfrm flipV="1">
            <a:off x="6309894" y="3456142"/>
            <a:ext cx="3782373" cy="1527144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9994274" y="3371302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19" idx="0"/>
          </p:cNvCxnSpPr>
          <p:nvPr/>
        </p:nvCxnSpPr>
        <p:spPr>
          <a:xfrm flipV="1">
            <a:off x="3947925" y="1929001"/>
            <a:ext cx="2361969" cy="1475617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5"/>
            <a:endCxn id="19" idx="4"/>
          </p:cNvCxnSpPr>
          <p:nvPr/>
        </p:nvCxnSpPr>
        <p:spPr>
          <a:xfrm>
            <a:off x="3993643" y="3507668"/>
            <a:ext cx="2316251" cy="1475618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6367215" y="1961592"/>
            <a:ext cx="3088962" cy="1749436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269766" y="3200400"/>
            <a:ext cx="3186411" cy="172508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860316" y="3371302"/>
            <a:ext cx="169682" cy="1696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2684548" y="1916058"/>
            <a:ext cx="1249103" cy="1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9223654" y="3253753"/>
            <a:ext cx="144993" cy="388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619022" y="3261839"/>
            <a:ext cx="144993" cy="388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0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132798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684547" y="212299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944644" y="208950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25813" y="5350558"/>
                <a:ext cx="46786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𝑑𝑒𝑝𝑡h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𝑓𝑜𝑐𝑢𝑠</m:t>
                      </m:r>
                    </m:oMath>
                  </m:oMathPara>
                </a14:m>
                <a:endParaRPr lang="en-US" altLang="ko-KR" sz="28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ko-KR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Circle &lt; Sensor Tolerance</a:t>
                </a:r>
                <a:endParaRPr lang="ko-KR" altLang="en-US" sz="28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13" y="5350558"/>
                <a:ext cx="4678653" cy="954107"/>
              </a:xfrm>
              <a:prstGeom prst="rect">
                <a:avLst/>
              </a:prstGeom>
              <a:blipFill>
                <a:blip r:embed="rId5"/>
                <a:stretch>
                  <a:fillRect l="-2604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/>
          <p:cNvSpPr/>
          <p:nvPr/>
        </p:nvSpPr>
        <p:spPr>
          <a:xfrm>
            <a:off x="2610985" y="3362835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48810" y="3362835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8" idx="7"/>
          </p:cNvCxnSpPr>
          <p:nvPr/>
        </p:nvCxnSpPr>
        <p:spPr>
          <a:xfrm flipV="1">
            <a:off x="2755818" y="1951430"/>
            <a:ext cx="3554076" cy="143625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5"/>
            <a:endCxn id="19" idx="4"/>
          </p:cNvCxnSpPr>
          <p:nvPr/>
        </p:nvCxnSpPr>
        <p:spPr>
          <a:xfrm>
            <a:off x="2755818" y="3507668"/>
            <a:ext cx="3554076" cy="147561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6308390" y="1951430"/>
            <a:ext cx="3783877" cy="150471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4"/>
          </p:cNvCxnSpPr>
          <p:nvPr/>
        </p:nvCxnSpPr>
        <p:spPr>
          <a:xfrm flipV="1">
            <a:off x="6309894" y="3456142"/>
            <a:ext cx="3782373" cy="1527144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9994274" y="3371302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19" idx="0"/>
          </p:cNvCxnSpPr>
          <p:nvPr/>
        </p:nvCxnSpPr>
        <p:spPr>
          <a:xfrm flipV="1">
            <a:off x="3947925" y="1929001"/>
            <a:ext cx="2361969" cy="1475617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5"/>
            <a:endCxn id="19" idx="4"/>
          </p:cNvCxnSpPr>
          <p:nvPr/>
        </p:nvCxnSpPr>
        <p:spPr>
          <a:xfrm>
            <a:off x="3993643" y="3507668"/>
            <a:ext cx="2316251" cy="1475618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6367215" y="1961592"/>
            <a:ext cx="3088962" cy="1749436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269766" y="3200400"/>
            <a:ext cx="3186411" cy="172508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860316" y="3371302"/>
            <a:ext cx="169682" cy="1696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2684548" y="1916058"/>
            <a:ext cx="1249103" cy="1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9223654" y="3253753"/>
            <a:ext cx="144993" cy="388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619022" y="3261839"/>
            <a:ext cx="144993" cy="388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650" y="247650"/>
            <a:ext cx="94107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9804" y="331616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63" y="-271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5399520" y="-271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226362" y="1501831"/>
            <a:ext cx="9287615" cy="448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991133" y="106441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70636" y="2942421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36" y="2942421"/>
                <a:ext cx="1686744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40924" y="144707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19" idx="0"/>
          </p:cNvCxnSpPr>
          <p:nvPr/>
        </p:nvCxnSpPr>
        <p:spPr>
          <a:xfrm flipV="1">
            <a:off x="3325765" y="-2711"/>
            <a:ext cx="2493248" cy="144978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4"/>
            <a:endCxn id="19" idx="4"/>
          </p:cNvCxnSpPr>
          <p:nvPr/>
        </p:nvCxnSpPr>
        <p:spPr>
          <a:xfrm>
            <a:off x="3325765" y="1616752"/>
            <a:ext cx="2493248" cy="143482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8711308" y="992722"/>
            <a:ext cx="302700" cy="10573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19" idx="0"/>
          </p:cNvCxnSpPr>
          <p:nvPr/>
        </p:nvCxnSpPr>
        <p:spPr>
          <a:xfrm flipH="1" flipV="1">
            <a:off x="5819013" y="-2711"/>
            <a:ext cx="4694964" cy="15045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9" idx="4"/>
          </p:cNvCxnSpPr>
          <p:nvPr/>
        </p:nvCxnSpPr>
        <p:spPr>
          <a:xfrm flipH="1">
            <a:off x="5819013" y="1516872"/>
            <a:ext cx="4694964" cy="153470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400107" y="141699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65" y="340797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/>
          <p:cNvSpPr/>
          <p:nvPr/>
        </p:nvSpPr>
        <p:spPr>
          <a:xfrm>
            <a:off x="4131172" y="3358675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1226362" y="4847073"/>
            <a:ext cx="9287615" cy="448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991133" y="345168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70636" y="628766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36" y="628766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타원 33"/>
          <p:cNvSpPr/>
          <p:nvPr/>
        </p:nvSpPr>
        <p:spPr>
          <a:xfrm>
            <a:off x="3240924" y="479231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stCxn id="34" idx="0"/>
            <a:endCxn id="24" idx="0"/>
          </p:cNvCxnSpPr>
          <p:nvPr/>
        </p:nvCxnSpPr>
        <p:spPr>
          <a:xfrm flipV="1">
            <a:off x="3325765" y="3358675"/>
            <a:ext cx="1224900" cy="14336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4"/>
            <a:endCxn id="24" idx="4"/>
          </p:cNvCxnSpPr>
          <p:nvPr/>
        </p:nvCxnSpPr>
        <p:spPr>
          <a:xfrm>
            <a:off x="3325765" y="4961994"/>
            <a:ext cx="1224900" cy="14509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 flipH="1">
            <a:off x="8826688" y="4707796"/>
            <a:ext cx="189041" cy="3387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endCxn id="24" idx="0"/>
          </p:cNvCxnSpPr>
          <p:nvPr/>
        </p:nvCxnSpPr>
        <p:spPr>
          <a:xfrm flipH="1" flipV="1">
            <a:off x="4550665" y="3358675"/>
            <a:ext cx="4694964" cy="15045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24" idx="4"/>
          </p:cNvCxnSpPr>
          <p:nvPr/>
        </p:nvCxnSpPr>
        <p:spPr>
          <a:xfrm flipH="1">
            <a:off x="4550665" y="4878258"/>
            <a:ext cx="4694964" cy="153470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9191757" y="4785897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5009617" y="4801827"/>
            <a:ext cx="860552" cy="9475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1141521" y="4820873"/>
            <a:ext cx="169682" cy="169682"/>
          </a:xfrm>
          <a:prstGeom prst="ellipse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5" idx="0"/>
            <a:endCxn id="24" idx="0"/>
          </p:cNvCxnSpPr>
          <p:nvPr/>
        </p:nvCxnSpPr>
        <p:spPr>
          <a:xfrm flipV="1">
            <a:off x="1226362" y="3358675"/>
            <a:ext cx="3324303" cy="1462198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24" idx="4"/>
          </p:cNvCxnSpPr>
          <p:nvPr/>
        </p:nvCxnSpPr>
        <p:spPr>
          <a:xfrm>
            <a:off x="1206632" y="4990555"/>
            <a:ext cx="3344033" cy="1422405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57" idx="4"/>
          </p:cNvCxnSpPr>
          <p:nvPr/>
        </p:nvCxnSpPr>
        <p:spPr>
          <a:xfrm>
            <a:off x="4557191" y="3377201"/>
            <a:ext cx="3001694" cy="2755910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24" idx="4"/>
            <a:endCxn id="57" idx="0"/>
          </p:cNvCxnSpPr>
          <p:nvPr/>
        </p:nvCxnSpPr>
        <p:spPr>
          <a:xfrm flipV="1">
            <a:off x="4550665" y="3630374"/>
            <a:ext cx="3008220" cy="2782586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 flipH="1">
            <a:off x="7303246" y="3630374"/>
            <a:ext cx="511278" cy="25027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48624" y="6258607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3291090" y="3457365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4133265" y="3444383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3331615" y="3419736"/>
            <a:ext cx="824525" cy="0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70318" y="62968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심도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0" y="41807"/>
                <a:ext cx="5577168" cy="772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4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점을 근접해 맞추면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07"/>
                <a:ext cx="5577168" cy="772584"/>
              </a:xfrm>
              <a:prstGeom prst="rect">
                <a:avLst/>
              </a:prstGeom>
              <a:blipFill>
                <a:blip r:embed="rId5"/>
                <a:stretch>
                  <a:fillRect t="-16535" r="-3497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07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1715" y="349246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87" y="347684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" y="-19618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5721251" y="-271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548093" y="1501831"/>
            <a:ext cx="9287615" cy="448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312864" y="106441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492367" y="2942421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367" y="2942421"/>
                <a:ext cx="1686744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1687790" y="146018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1832623" y="-2711"/>
            <a:ext cx="4308121" cy="148774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5"/>
            <a:endCxn id="19" idx="4"/>
          </p:cNvCxnSpPr>
          <p:nvPr/>
        </p:nvCxnSpPr>
        <p:spPr>
          <a:xfrm>
            <a:off x="1832623" y="1605017"/>
            <a:ext cx="4308121" cy="144655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8842276" y="42795"/>
            <a:ext cx="553765" cy="30410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19" idx="0"/>
          </p:cNvCxnSpPr>
          <p:nvPr/>
        </p:nvCxnSpPr>
        <p:spPr>
          <a:xfrm flipH="1" flipV="1">
            <a:off x="6140744" y="-2711"/>
            <a:ext cx="2892295" cy="30080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9" idx="4"/>
          </p:cNvCxnSpPr>
          <p:nvPr/>
        </p:nvCxnSpPr>
        <p:spPr>
          <a:xfrm flipH="1">
            <a:off x="6140744" y="70053"/>
            <a:ext cx="3007675" cy="29815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559740" y="146954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21731" y="41807"/>
                <a:ext cx="5012911" cy="772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4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점을 멀리 맞추면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1" y="41807"/>
                <a:ext cx="5012911" cy="772584"/>
              </a:xfrm>
              <a:prstGeom prst="rect">
                <a:avLst/>
              </a:prstGeom>
              <a:blipFill>
                <a:blip r:embed="rId4"/>
                <a:stretch>
                  <a:fillRect t="-16535" r="-4136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15" y="349585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타원 51"/>
          <p:cNvSpPr/>
          <p:nvPr/>
        </p:nvSpPr>
        <p:spPr>
          <a:xfrm>
            <a:off x="8715397" y="3490157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668866" y="5017300"/>
            <a:ext cx="11572310" cy="5589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10624545" y="3635691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170636" y="6457890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36" y="6457890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타원 58"/>
          <p:cNvSpPr/>
          <p:nvPr/>
        </p:nvSpPr>
        <p:spPr>
          <a:xfrm>
            <a:off x="3093258" y="497565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7"/>
            <a:endCxn id="52" idx="0"/>
          </p:cNvCxnSpPr>
          <p:nvPr/>
        </p:nvCxnSpPr>
        <p:spPr>
          <a:xfrm flipV="1">
            <a:off x="3238091" y="3490157"/>
            <a:ext cx="5896799" cy="15103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9" idx="5"/>
            <a:endCxn id="52" idx="4"/>
          </p:cNvCxnSpPr>
          <p:nvPr/>
        </p:nvCxnSpPr>
        <p:spPr>
          <a:xfrm>
            <a:off x="3238091" y="5120486"/>
            <a:ext cx="5896799" cy="14239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52" idx="0"/>
          </p:cNvCxnSpPr>
          <p:nvPr/>
        </p:nvCxnSpPr>
        <p:spPr>
          <a:xfrm flipH="1" flipV="1">
            <a:off x="9134890" y="3490157"/>
            <a:ext cx="2892295" cy="30080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52" idx="4"/>
          </p:cNvCxnSpPr>
          <p:nvPr/>
        </p:nvCxnSpPr>
        <p:spPr>
          <a:xfrm flipH="1">
            <a:off x="9134890" y="3562921"/>
            <a:ext cx="3007675" cy="29815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10562579" y="495865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9602605" y="4782485"/>
            <a:ext cx="1844042" cy="2929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1136185" y="4994158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stCxn id="74" idx="7"/>
            <a:endCxn id="52" idx="0"/>
          </p:cNvCxnSpPr>
          <p:nvPr/>
        </p:nvCxnSpPr>
        <p:spPr>
          <a:xfrm flipV="1">
            <a:off x="1281018" y="3490157"/>
            <a:ext cx="7853872" cy="152885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4" idx="4"/>
            <a:endCxn id="52" idx="4"/>
          </p:cNvCxnSpPr>
          <p:nvPr/>
        </p:nvCxnSpPr>
        <p:spPr>
          <a:xfrm>
            <a:off x="1221026" y="5163840"/>
            <a:ext cx="7913864" cy="138060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9120708" y="4388927"/>
            <a:ext cx="1515274" cy="2145325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127799" y="3476845"/>
            <a:ext cx="1492368" cy="2090071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10105401" y="4933040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341091" y="4942755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>
            <a:endCxn id="52" idx="0"/>
          </p:cNvCxnSpPr>
          <p:nvPr/>
        </p:nvCxnSpPr>
        <p:spPr>
          <a:xfrm flipV="1">
            <a:off x="5486078" y="3490157"/>
            <a:ext cx="3648812" cy="147802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1" idx="1"/>
          </p:cNvCxnSpPr>
          <p:nvPr/>
        </p:nvCxnSpPr>
        <p:spPr>
          <a:xfrm flipH="1" flipV="1">
            <a:off x="9123422" y="3508664"/>
            <a:ext cx="2048432" cy="145894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11147005" y="4942755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>
            <a:endCxn id="52" idx="4"/>
          </p:cNvCxnSpPr>
          <p:nvPr/>
        </p:nvCxnSpPr>
        <p:spPr>
          <a:xfrm>
            <a:off x="5501401" y="5070232"/>
            <a:ext cx="3633489" cy="147421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52" idx="4"/>
            <a:endCxn id="91" idx="3"/>
          </p:cNvCxnSpPr>
          <p:nvPr/>
        </p:nvCxnSpPr>
        <p:spPr>
          <a:xfrm flipV="1">
            <a:off x="9134890" y="5087588"/>
            <a:ext cx="2036964" cy="145685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1326882" y="3684420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5352493" y="3691662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1472916" y="3758403"/>
            <a:ext cx="3868175" cy="0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0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8" y="67151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길어지면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3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3826144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5399950" y="3803715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5375" y="5330857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71066" y="6748847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6748847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2721468" y="5246016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7"/>
            <a:endCxn id="53" idx="0"/>
          </p:cNvCxnSpPr>
          <p:nvPr/>
        </p:nvCxnSpPr>
        <p:spPr>
          <a:xfrm flipV="1">
            <a:off x="2866301" y="3803715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</p:cNvCxnSpPr>
          <p:nvPr/>
        </p:nvCxnSpPr>
        <p:spPr>
          <a:xfrm>
            <a:off x="5819443" y="3803715"/>
            <a:ext cx="625499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6"/>
            <a:endCxn id="53" idx="4"/>
          </p:cNvCxnSpPr>
          <p:nvPr/>
        </p:nvCxnSpPr>
        <p:spPr>
          <a:xfrm>
            <a:off x="2891150" y="5330857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4"/>
          </p:cNvCxnSpPr>
          <p:nvPr/>
        </p:nvCxnSpPr>
        <p:spPr>
          <a:xfrm flipV="1">
            <a:off x="5819443" y="5350717"/>
            <a:ext cx="6254990" cy="1507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8914648" y="527975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8991563" y="3912867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838230" y="394660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flipH="1">
            <a:off x="8530340" y="4541475"/>
            <a:ext cx="384308" cy="16184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399950" y="696444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2205375" y="2223586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171066" y="364157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641576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/>
          <p:cNvSpPr/>
          <p:nvPr/>
        </p:nvSpPr>
        <p:spPr>
          <a:xfrm>
            <a:off x="2721468" y="2138745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68" idx="7"/>
            <a:endCxn id="65" idx="0"/>
          </p:cNvCxnSpPr>
          <p:nvPr/>
        </p:nvCxnSpPr>
        <p:spPr>
          <a:xfrm flipV="1">
            <a:off x="2866301" y="696444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5" idx="0"/>
          </p:cNvCxnSpPr>
          <p:nvPr/>
        </p:nvCxnSpPr>
        <p:spPr>
          <a:xfrm>
            <a:off x="5819443" y="696444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8" idx="6"/>
            <a:endCxn id="65" idx="4"/>
          </p:cNvCxnSpPr>
          <p:nvPr/>
        </p:nvCxnSpPr>
        <p:spPr>
          <a:xfrm>
            <a:off x="2891150" y="2223586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5" idx="4"/>
          </p:cNvCxnSpPr>
          <p:nvPr/>
        </p:nvCxnSpPr>
        <p:spPr>
          <a:xfrm flipV="1">
            <a:off x="5819443" y="1900241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8914648" y="21724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8991563" y="805596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2838230" y="839333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0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길어지면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2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87332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5399950" y="8508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5375" y="2378034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71066" y="3796024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796024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2721468" y="229319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7"/>
            <a:endCxn id="53" idx="0"/>
          </p:cNvCxnSpPr>
          <p:nvPr/>
        </p:nvCxnSpPr>
        <p:spPr>
          <a:xfrm flipV="1">
            <a:off x="2866301" y="850892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</p:cNvCxnSpPr>
          <p:nvPr/>
        </p:nvCxnSpPr>
        <p:spPr>
          <a:xfrm>
            <a:off x="5819443" y="850892"/>
            <a:ext cx="625499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6"/>
            <a:endCxn id="53" idx="4"/>
          </p:cNvCxnSpPr>
          <p:nvPr/>
        </p:nvCxnSpPr>
        <p:spPr>
          <a:xfrm>
            <a:off x="2891150" y="2378034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4"/>
          </p:cNvCxnSpPr>
          <p:nvPr/>
        </p:nvCxnSpPr>
        <p:spPr>
          <a:xfrm flipV="1">
            <a:off x="5819443" y="2397894"/>
            <a:ext cx="6254990" cy="1507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8914648" y="232693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8991563" y="960044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838230" y="993781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flipH="1">
            <a:off x="8530340" y="1588652"/>
            <a:ext cx="384308" cy="16184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406969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3028774" y="404726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05375" y="5574404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71066" y="6992394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6992394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548956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4047262"/>
            <a:ext cx="581966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3448267" y="4047262"/>
            <a:ext cx="625499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5574404"/>
            <a:ext cx="557117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3448267" y="5594264"/>
            <a:ext cx="6254990" cy="1507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610852" y="550942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8996069" y="4176272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38230" y="4190151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8751688" y="5323166"/>
            <a:ext cx="195250" cy="5539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3958879" y="5309230"/>
            <a:ext cx="951947" cy="27872"/>
          </a:xfrm>
          <a:prstGeom prst="line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0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68071" y="260874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64" y="2191938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649966" y="34658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3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588552" y="34658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183658" y="2377912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946049" y="371337"/>
            <a:ext cx="209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= b (f = 1)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83073" y="223941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culling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9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길어지면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2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800362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3028774" y="777933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05375" y="2305075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71066" y="3723065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723065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222023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777933"/>
            <a:ext cx="581966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3448267" y="777933"/>
            <a:ext cx="625499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2305075"/>
            <a:ext cx="557117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3448267" y="2324935"/>
            <a:ext cx="6254990" cy="1507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610852" y="224009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8996069" y="90694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38230" y="92082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8751688" y="2053837"/>
            <a:ext cx="195250" cy="5539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5" y="385207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74" y="394388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타원 42"/>
          <p:cNvSpPr/>
          <p:nvPr/>
        </p:nvSpPr>
        <p:spPr>
          <a:xfrm>
            <a:off x="5179081" y="38945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2274271" y="5382990"/>
            <a:ext cx="9287615" cy="448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0039042" y="3987600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218545" y="6823580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545" y="6823580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타원 46"/>
          <p:cNvSpPr/>
          <p:nvPr/>
        </p:nvSpPr>
        <p:spPr>
          <a:xfrm>
            <a:off x="4288833" y="532822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0"/>
            <a:endCxn id="43" idx="0"/>
          </p:cNvCxnSpPr>
          <p:nvPr/>
        </p:nvCxnSpPr>
        <p:spPr>
          <a:xfrm flipV="1">
            <a:off x="4373674" y="3894592"/>
            <a:ext cx="1224900" cy="14336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7" idx="4"/>
            <a:endCxn id="43" idx="4"/>
          </p:cNvCxnSpPr>
          <p:nvPr/>
        </p:nvCxnSpPr>
        <p:spPr>
          <a:xfrm>
            <a:off x="4373674" y="5497911"/>
            <a:ext cx="1224900" cy="14509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 flipH="1">
            <a:off x="9874597" y="5243713"/>
            <a:ext cx="189041" cy="3387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endCxn id="43" idx="0"/>
          </p:cNvCxnSpPr>
          <p:nvPr/>
        </p:nvCxnSpPr>
        <p:spPr>
          <a:xfrm flipH="1" flipV="1">
            <a:off x="5598574" y="3894592"/>
            <a:ext cx="4694964" cy="15045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endCxn id="43" idx="4"/>
          </p:cNvCxnSpPr>
          <p:nvPr/>
        </p:nvCxnSpPr>
        <p:spPr>
          <a:xfrm flipH="1">
            <a:off x="5598574" y="5414175"/>
            <a:ext cx="4694964" cy="153470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0239666" y="532181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6057526" y="5337744"/>
            <a:ext cx="860552" cy="9475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2189430" y="5356790"/>
            <a:ext cx="169682" cy="169682"/>
          </a:xfrm>
          <a:prstGeom prst="ellipse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68" idx="0"/>
            <a:endCxn id="43" idx="0"/>
          </p:cNvCxnSpPr>
          <p:nvPr/>
        </p:nvCxnSpPr>
        <p:spPr>
          <a:xfrm flipV="1">
            <a:off x="2274271" y="3894592"/>
            <a:ext cx="3324303" cy="1462198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3" idx="4"/>
          </p:cNvCxnSpPr>
          <p:nvPr/>
        </p:nvCxnSpPr>
        <p:spPr>
          <a:xfrm>
            <a:off x="2254541" y="5526472"/>
            <a:ext cx="3344033" cy="1422405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73" idx="4"/>
          </p:cNvCxnSpPr>
          <p:nvPr/>
        </p:nvCxnSpPr>
        <p:spPr>
          <a:xfrm>
            <a:off x="5605100" y="3913118"/>
            <a:ext cx="3001694" cy="2755910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43" idx="4"/>
            <a:endCxn id="73" idx="0"/>
          </p:cNvCxnSpPr>
          <p:nvPr/>
        </p:nvCxnSpPr>
        <p:spPr>
          <a:xfrm flipV="1">
            <a:off x="5598574" y="4166291"/>
            <a:ext cx="3008220" cy="2782586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 flipH="1">
            <a:off x="8351155" y="4166291"/>
            <a:ext cx="511278" cy="25027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796533" y="6794524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4338999" y="3993282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5181174" y="3980300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4379524" y="3955653"/>
            <a:ext cx="824525" cy="0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418227" y="683277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심도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8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8" y="67151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짧아지면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3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3826144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5399950" y="3803715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5375" y="5330857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71066" y="6748847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6748847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2721468" y="5246016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7"/>
            <a:endCxn id="53" idx="0"/>
          </p:cNvCxnSpPr>
          <p:nvPr/>
        </p:nvCxnSpPr>
        <p:spPr>
          <a:xfrm flipV="1">
            <a:off x="2866301" y="3803715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</p:cNvCxnSpPr>
          <p:nvPr/>
        </p:nvCxnSpPr>
        <p:spPr>
          <a:xfrm>
            <a:off x="5819443" y="3803715"/>
            <a:ext cx="3095205" cy="27300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6"/>
            <a:endCxn id="53" idx="4"/>
          </p:cNvCxnSpPr>
          <p:nvPr/>
        </p:nvCxnSpPr>
        <p:spPr>
          <a:xfrm>
            <a:off x="2891150" y="5330857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4"/>
          </p:cNvCxnSpPr>
          <p:nvPr/>
        </p:nvCxnSpPr>
        <p:spPr>
          <a:xfrm flipV="1">
            <a:off x="5819443" y="3912867"/>
            <a:ext cx="3033612" cy="29451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7410043" y="521325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8991563" y="3912867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838230" y="394660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flipH="1">
            <a:off x="8353092" y="3964921"/>
            <a:ext cx="646397" cy="23838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399950" y="696444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2205375" y="2223586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171066" y="364157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641576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/>
          <p:cNvSpPr/>
          <p:nvPr/>
        </p:nvSpPr>
        <p:spPr>
          <a:xfrm>
            <a:off x="2721468" y="2138745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68" idx="7"/>
            <a:endCxn id="65" idx="0"/>
          </p:cNvCxnSpPr>
          <p:nvPr/>
        </p:nvCxnSpPr>
        <p:spPr>
          <a:xfrm flipV="1">
            <a:off x="2866301" y="696444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5" idx="0"/>
          </p:cNvCxnSpPr>
          <p:nvPr/>
        </p:nvCxnSpPr>
        <p:spPr>
          <a:xfrm>
            <a:off x="5819443" y="696444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8" idx="6"/>
            <a:endCxn id="65" idx="4"/>
          </p:cNvCxnSpPr>
          <p:nvPr/>
        </p:nvCxnSpPr>
        <p:spPr>
          <a:xfrm>
            <a:off x="2891150" y="2223586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5" idx="4"/>
          </p:cNvCxnSpPr>
          <p:nvPr/>
        </p:nvCxnSpPr>
        <p:spPr>
          <a:xfrm flipV="1">
            <a:off x="5819443" y="1900241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8914648" y="21724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8991563" y="805596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2838230" y="839333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16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짧아지면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2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91668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5399950" y="894260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5375" y="2421402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71066" y="3839392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839392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2721468" y="233656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7"/>
            <a:endCxn id="53" idx="0"/>
          </p:cNvCxnSpPr>
          <p:nvPr/>
        </p:nvCxnSpPr>
        <p:spPr>
          <a:xfrm flipV="1">
            <a:off x="2866301" y="894260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</p:cNvCxnSpPr>
          <p:nvPr/>
        </p:nvCxnSpPr>
        <p:spPr>
          <a:xfrm>
            <a:off x="5819443" y="894260"/>
            <a:ext cx="3095205" cy="27300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6"/>
            <a:endCxn id="53" idx="4"/>
          </p:cNvCxnSpPr>
          <p:nvPr/>
        </p:nvCxnSpPr>
        <p:spPr>
          <a:xfrm>
            <a:off x="2891150" y="2421402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4"/>
          </p:cNvCxnSpPr>
          <p:nvPr/>
        </p:nvCxnSpPr>
        <p:spPr>
          <a:xfrm flipV="1">
            <a:off x="5819443" y="1003412"/>
            <a:ext cx="3033612" cy="29451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7410043" y="230379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8991563" y="1003412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838230" y="1037149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flipH="1">
            <a:off x="8353092" y="1055466"/>
            <a:ext cx="646397" cy="23838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4066148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6636168" y="4066148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05375" y="5570861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71066" y="6988851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6988851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548602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4066148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7055661" y="4066148"/>
            <a:ext cx="3095205" cy="27300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5570861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7055661" y="4175300"/>
            <a:ext cx="3033612" cy="29451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8612229" y="550183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8991563" y="4152871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38230" y="4186608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 flipH="1">
            <a:off x="8741940" y="5221730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86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짧아지면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2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850892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6636168" y="8508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05375" y="2355605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71066" y="3773595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773595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227076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850892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7055661" y="850892"/>
            <a:ext cx="3095205" cy="27300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2355605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7055661" y="960044"/>
            <a:ext cx="3033612" cy="29451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8612229" y="228657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8991563" y="937615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38230" y="97135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 flipH="1">
            <a:off x="8741940" y="2006474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8115" y="4225073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87" y="420944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5" y="422845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타원 43"/>
          <p:cNvSpPr/>
          <p:nvPr/>
        </p:nvSpPr>
        <p:spPr>
          <a:xfrm>
            <a:off x="9578997" y="422276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1532466" y="5749904"/>
            <a:ext cx="11572310" cy="5589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11488145" y="4368295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3956858" y="5708257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7"/>
            <a:endCxn id="44" idx="0"/>
          </p:cNvCxnSpPr>
          <p:nvPr/>
        </p:nvCxnSpPr>
        <p:spPr>
          <a:xfrm flipV="1">
            <a:off x="4101691" y="4222761"/>
            <a:ext cx="5896799" cy="15103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7" idx="5"/>
            <a:endCxn id="44" idx="4"/>
          </p:cNvCxnSpPr>
          <p:nvPr/>
        </p:nvCxnSpPr>
        <p:spPr>
          <a:xfrm>
            <a:off x="4101691" y="5853090"/>
            <a:ext cx="5896799" cy="14239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44" idx="0"/>
          </p:cNvCxnSpPr>
          <p:nvPr/>
        </p:nvCxnSpPr>
        <p:spPr>
          <a:xfrm flipH="1" flipV="1">
            <a:off x="9998490" y="4222761"/>
            <a:ext cx="2892295" cy="30080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44" idx="4"/>
          </p:cNvCxnSpPr>
          <p:nvPr/>
        </p:nvCxnSpPr>
        <p:spPr>
          <a:xfrm flipH="1">
            <a:off x="9998490" y="4295525"/>
            <a:ext cx="3007675" cy="29815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11426179" y="5691255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10466205" y="5515089"/>
            <a:ext cx="1844042" cy="2929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1999785" y="5726762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>
            <a:stCxn id="67" idx="7"/>
            <a:endCxn id="44" idx="0"/>
          </p:cNvCxnSpPr>
          <p:nvPr/>
        </p:nvCxnSpPr>
        <p:spPr>
          <a:xfrm flipV="1">
            <a:off x="2144618" y="4222761"/>
            <a:ext cx="7853872" cy="152885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7" idx="4"/>
            <a:endCxn id="44" idx="4"/>
          </p:cNvCxnSpPr>
          <p:nvPr/>
        </p:nvCxnSpPr>
        <p:spPr>
          <a:xfrm>
            <a:off x="2084626" y="5896444"/>
            <a:ext cx="7913864" cy="138060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9984308" y="5121531"/>
            <a:ext cx="1515274" cy="2145325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9991399" y="4209449"/>
            <a:ext cx="1492368" cy="2090071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10969001" y="5665644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204691" y="5675359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>
            <a:endCxn id="44" idx="0"/>
          </p:cNvCxnSpPr>
          <p:nvPr/>
        </p:nvCxnSpPr>
        <p:spPr>
          <a:xfrm flipV="1">
            <a:off x="6349678" y="4222761"/>
            <a:ext cx="3648812" cy="147802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6" idx="1"/>
          </p:cNvCxnSpPr>
          <p:nvPr/>
        </p:nvCxnSpPr>
        <p:spPr>
          <a:xfrm flipH="1" flipV="1">
            <a:off x="9987022" y="4241268"/>
            <a:ext cx="2048432" cy="145894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12010605" y="5675359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>
            <a:endCxn id="44" idx="4"/>
          </p:cNvCxnSpPr>
          <p:nvPr/>
        </p:nvCxnSpPr>
        <p:spPr>
          <a:xfrm>
            <a:off x="6365001" y="5802836"/>
            <a:ext cx="3633489" cy="147421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44" idx="4"/>
            <a:endCxn id="76" idx="3"/>
          </p:cNvCxnSpPr>
          <p:nvPr/>
        </p:nvCxnSpPr>
        <p:spPr>
          <a:xfrm flipV="1">
            <a:off x="9998490" y="5820192"/>
            <a:ext cx="2036964" cy="145685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2190482" y="4417024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6216093" y="4424266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2336516" y="4491007"/>
            <a:ext cx="3868175" cy="0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114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915886" y="1706880"/>
            <a:ext cx="0" cy="41539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05394" y="4981303"/>
            <a:ext cx="673172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915886" y="322217"/>
            <a:ext cx="4659086" cy="4659086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74972" y="322216"/>
                <a:ext cx="12021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𝐼𝑛𝑓𝑖𝑛𝑖𝑡𝑦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72" y="322216"/>
                <a:ext cx="1202124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/>
          <p:nvPr/>
        </p:nvCxnSpPr>
        <p:spPr>
          <a:xfrm>
            <a:off x="3108961" y="3783874"/>
            <a:ext cx="457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46181" y="3488269"/>
                <a:ext cx="1082348" cy="31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과</m:t>
                    </m:r>
                  </m:oMath>
                </a14:m>
                <a:r>
                  <a:rPr lang="ko-KR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초점거리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181" y="3488269"/>
                <a:ext cx="1082348" cy="311817"/>
              </a:xfrm>
              <a:prstGeom prst="rect">
                <a:avLst/>
              </a:prstGeom>
              <a:blipFill rotWithShape="0">
                <a:blip r:embed="rId3"/>
                <a:stretch>
                  <a:fillRect t="-3922" r="-565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8913618">
                <a:off x="4451835" y="1316746"/>
                <a:ext cx="6890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𝑑𝑜𝑓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3618">
                <a:off x="4451835" y="1316746"/>
                <a:ext cx="689099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3125" b="-5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V="1">
            <a:off x="4410891" y="1158412"/>
            <a:ext cx="1066800" cy="1066800"/>
          </a:xfrm>
          <a:prstGeom prst="line">
            <a:avLst/>
          </a:prstGeom>
          <a:ln w="127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82092" y="4319451"/>
            <a:ext cx="45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38057" y="2329543"/>
            <a:ext cx="656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무한대는 무한대대로 맞고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과초점</a:t>
            </a:r>
            <a:r>
              <a:rPr lang="ko-KR" altLang="en-US" dirty="0" smtClean="0"/>
              <a:t> 거리로부터 </a:t>
            </a:r>
            <a:r>
              <a:rPr lang="en-US" altLang="ko-KR" dirty="0" smtClean="0"/>
              <a:t>½</a:t>
            </a:r>
            <a:r>
              <a:rPr lang="ko-KR" altLang="en-US" dirty="0" smtClean="0"/>
              <a:t>까지 맞는다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416733" y="1088741"/>
            <a:ext cx="113212" cy="11321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024845" y="2451636"/>
            <a:ext cx="113212" cy="11321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15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438273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𝐼𝑅𝐼𝑆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ko-KR" altLang="en-US" sz="4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구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경이 크면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4382738" cy="769441"/>
              </a:xfrm>
              <a:prstGeom prst="rect">
                <a:avLst/>
              </a:prstGeom>
              <a:blipFill>
                <a:blip r:embed="rId2"/>
                <a:stretch>
                  <a:fillRect t="-16667" r="-4868" b="-36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4" y="87927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6636168" y="8508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446856" y="2383988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71066" y="39821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98216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227076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850892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7055661" y="850892"/>
            <a:ext cx="3745018" cy="23730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2355605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7055661" y="1414021"/>
            <a:ext cx="3849922" cy="24911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8957747" y="960044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 flipH="1">
            <a:off x="8741940" y="2006474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9356949" y="228657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742220" y="3824078"/>
                <a:ext cx="755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𝐼𝑅𝐼𝑆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220" y="3824078"/>
                <a:ext cx="7555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연결선 60"/>
          <p:cNvCxnSpPr>
            <a:stCxn id="32" idx="6"/>
          </p:cNvCxnSpPr>
          <p:nvPr/>
        </p:nvCxnSpPr>
        <p:spPr>
          <a:xfrm flipV="1">
            <a:off x="2891150" y="1973855"/>
            <a:ext cx="5228834" cy="38175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2838230" y="97135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2918753" y="2365366"/>
            <a:ext cx="5171305" cy="396137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8119984" y="2761503"/>
            <a:ext cx="0" cy="1045830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8119984" y="857840"/>
            <a:ext cx="0" cy="1116015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52" idx="1"/>
          </p:cNvCxnSpPr>
          <p:nvPr/>
        </p:nvCxnSpPr>
        <p:spPr>
          <a:xfrm>
            <a:off x="8090058" y="1971428"/>
            <a:ext cx="1291740" cy="339999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endCxn id="52" idx="3"/>
          </p:cNvCxnSpPr>
          <p:nvPr/>
        </p:nvCxnSpPr>
        <p:spPr>
          <a:xfrm flipV="1">
            <a:off x="8072120" y="2431411"/>
            <a:ext cx="1309678" cy="33719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 flipH="1">
            <a:off x="8810060" y="2150861"/>
            <a:ext cx="159124" cy="3868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8" y="4600873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타원 89"/>
          <p:cNvSpPr/>
          <p:nvPr/>
        </p:nvSpPr>
        <p:spPr>
          <a:xfrm>
            <a:off x="6582172" y="4572490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2606497" y="6205419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8117070" y="4119814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070" y="4119814"/>
                <a:ext cx="1686744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타원 92"/>
          <p:cNvSpPr/>
          <p:nvPr/>
        </p:nvSpPr>
        <p:spPr>
          <a:xfrm>
            <a:off x="2667472" y="599236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>
            <a:stCxn id="93" idx="7"/>
            <a:endCxn id="90" idx="0"/>
          </p:cNvCxnSpPr>
          <p:nvPr/>
        </p:nvCxnSpPr>
        <p:spPr>
          <a:xfrm flipV="1">
            <a:off x="2812305" y="4572490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90" idx="0"/>
          </p:cNvCxnSpPr>
          <p:nvPr/>
        </p:nvCxnSpPr>
        <p:spPr>
          <a:xfrm>
            <a:off x="7001665" y="4572490"/>
            <a:ext cx="3745018" cy="23730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93" idx="6"/>
            <a:endCxn id="90" idx="4"/>
          </p:cNvCxnSpPr>
          <p:nvPr/>
        </p:nvCxnSpPr>
        <p:spPr>
          <a:xfrm>
            <a:off x="2837154" y="6077203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0" idx="4"/>
          </p:cNvCxnSpPr>
          <p:nvPr/>
        </p:nvCxnSpPr>
        <p:spPr>
          <a:xfrm flipV="1">
            <a:off x="7001665" y="5135619"/>
            <a:ext cx="3849922" cy="24911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8903750" y="4774319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 flipH="1">
            <a:off x="8687944" y="5728072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9302953" y="6008176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688224" y="7545676"/>
                <a:ext cx="755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𝐼𝑅𝐼𝑆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224" y="7545676"/>
                <a:ext cx="7555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직선 연결선 101"/>
          <p:cNvCxnSpPr/>
          <p:nvPr/>
        </p:nvCxnSpPr>
        <p:spPr>
          <a:xfrm flipV="1">
            <a:off x="2891150" y="5695453"/>
            <a:ext cx="5174838" cy="38175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2784234" y="469295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864757" y="6086964"/>
            <a:ext cx="5171305" cy="396137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8065988" y="6483101"/>
            <a:ext cx="0" cy="1045830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8065988" y="4579438"/>
            <a:ext cx="0" cy="1116015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endCxn id="100" idx="1"/>
          </p:cNvCxnSpPr>
          <p:nvPr/>
        </p:nvCxnSpPr>
        <p:spPr>
          <a:xfrm>
            <a:off x="8036062" y="5693026"/>
            <a:ext cx="1291740" cy="339999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endCxn id="100" idx="3"/>
          </p:cNvCxnSpPr>
          <p:nvPr/>
        </p:nvCxnSpPr>
        <p:spPr>
          <a:xfrm flipV="1">
            <a:off x="8018124" y="6153009"/>
            <a:ext cx="1309678" cy="33719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 flipH="1">
            <a:off x="8756064" y="5872459"/>
            <a:ext cx="159124" cy="3868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55486" y="456370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타원 111"/>
          <p:cNvSpPr/>
          <p:nvPr/>
        </p:nvSpPr>
        <p:spPr>
          <a:xfrm>
            <a:off x="-1077546" y="6008176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/>
          <p:nvPr/>
        </p:nvCxnSpPr>
        <p:spPr>
          <a:xfrm flipV="1">
            <a:off x="-907864" y="5709450"/>
            <a:ext cx="8973852" cy="356446"/>
          </a:xfrm>
          <a:prstGeom prst="line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-907864" y="6085929"/>
            <a:ext cx="8997922" cy="404269"/>
          </a:xfrm>
          <a:prstGeom prst="line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99" idx="7"/>
          </p:cNvCxnSpPr>
          <p:nvPr/>
        </p:nvCxnSpPr>
        <p:spPr>
          <a:xfrm flipV="1">
            <a:off x="8080049" y="5825095"/>
            <a:ext cx="647801" cy="656988"/>
          </a:xfrm>
          <a:prstGeom prst="line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99" idx="5"/>
          </p:cNvCxnSpPr>
          <p:nvPr/>
        </p:nvCxnSpPr>
        <p:spPr>
          <a:xfrm flipH="1" flipV="1">
            <a:off x="8060864" y="5667170"/>
            <a:ext cx="666986" cy="626396"/>
          </a:xfrm>
          <a:prstGeom prst="line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8390008" y="5989846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4381055" y="5987932"/>
            <a:ext cx="169682" cy="16968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>
            <a:stCxn id="129" idx="7"/>
          </p:cNvCxnSpPr>
          <p:nvPr/>
        </p:nvCxnSpPr>
        <p:spPr>
          <a:xfrm flipV="1">
            <a:off x="4525888" y="5683617"/>
            <a:ext cx="3545296" cy="329164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29" idx="5"/>
          </p:cNvCxnSpPr>
          <p:nvPr/>
        </p:nvCxnSpPr>
        <p:spPr>
          <a:xfrm>
            <a:off x="4525888" y="6132765"/>
            <a:ext cx="3534975" cy="328599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10409217" y="5994970"/>
            <a:ext cx="169682" cy="16968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/>
          <p:cNvCxnSpPr>
            <a:endCxn id="139" idx="2"/>
          </p:cNvCxnSpPr>
          <p:nvPr/>
        </p:nvCxnSpPr>
        <p:spPr>
          <a:xfrm>
            <a:off x="8098923" y="5693026"/>
            <a:ext cx="2310294" cy="386785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endCxn id="139" idx="2"/>
          </p:cNvCxnSpPr>
          <p:nvPr/>
        </p:nvCxnSpPr>
        <p:spPr>
          <a:xfrm flipV="1">
            <a:off x="8018124" y="6079811"/>
            <a:ext cx="2391093" cy="374896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49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99" y="420201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823956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𝐼𝑅𝐼𝑆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ko-KR" altLang="en-US" sz="4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구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경이 작으면 심도가 깊다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8239563" cy="769441"/>
              </a:xfrm>
              <a:prstGeom prst="rect">
                <a:avLst/>
              </a:prstGeom>
              <a:blipFill>
                <a:blip r:embed="rId3"/>
                <a:stretch>
                  <a:fillRect t="-16667" r="-2145" b="-36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4" y="87927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6636168" y="8508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446856" y="2383988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71066" y="39821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98216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227076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850892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7055661" y="850892"/>
            <a:ext cx="3745018" cy="23730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2355605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7055661" y="1414021"/>
            <a:ext cx="3849922" cy="24911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8957747" y="960044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 flipH="1">
            <a:off x="8741940" y="2006474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9356949" y="228657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742220" y="3824078"/>
                <a:ext cx="755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𝐼𝑅𝐼𝑆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220" y="3824078"/>
                <a:ext cx="7555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연결선 60"/>
          <p:cNvCxnSpPr/>
          <p:nvPr/>
        </p:nvCxnSpPr>
        <p:spPr>
          <a:xfrm flipV="1">
            <a:off x="2903542" y="2244249"/>
            <a:ext cx="5267524" cy="111356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2838230" y="97135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2918753" y="2365366"/>
            <a:ext cx="5252313" cy="172369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8119984" y="2537735"/>
            <a:ext cx="0" cy="1269598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8119984" y="857842"/>
            <a:ext cx="0" cy="1381705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52" idx="1"/>
          </p:cNvCxnSpPr>
          <p:nvPr/>
        </p:nvCxnSpPr>
        <p:spPr>
          <a:xfrm>
            <a:off x="8164067" y="2252732"/>
            <a:ext cx="1217731" cy="58695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endCxn id="52" idx="3"/>
          </p:cNvCxnSpPr>
          <p:nvPr/>
        </p:nvCxnSpPr>
        <p:spPr>
          <a:xfrm flipV="1">
            <a:off x="8171066" y="2431411"/>
            <a:ext cx="1210732" cy="11046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4" y="418397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타원 70"/>
          <p:cNvSpPr/>
          <p:nvPr/>
        </p:nvSpPr>
        <p:spPr>
          <a:xfrm>
            <a:off x="6636168" y="41555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2446856" y="5688688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171066" y="370291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702916"/>
                <a:ext cx="1686744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타원 73"/>
          <p:cNvSpPr/>
          <p:nvPr/>
        </p:nvSpPr>
        <p:spPr>
          <a:xfrm>
            <a:off x="2721468" y="557546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1" idx="0"/>
          </p:cNvCxnSpPr>
          <p:nvPr/>
        </p:nvCxnSpPr>
        <p:spPr>
          <a:xfrm flipV="1">
            <a:off x="2891150" y="4155592"/>
            <a:ext cx="4164511" cy="150941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1" idx="0"/>
          </p:cNvCxnSpPr>
          <p:nvPr/>
        </p:nvCxnSpPr>
        <p:spPr>
          <a:xfrm>
            <a:off x="7055661" y="4155592"/>
            <a:ext cx="3745018" cy="23730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4" idx="6"/>
            <a:endCxn id="71" idx="4"/>
          </p:cNvCxnSpPr>
          <p:nvPr/>
        </p:nvCxnSpPr>
        <p:spPr>
          <a:xfrm>
            <a:off x="2891150" y="5660305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1" idx="4"/>
          </p:cNvCxnSpPr>
          <p:nvPr/>
        </p:nvCxnSpPr>
        <p:spPr>
          <a:xfrm flipV="1">
            <a:off x="7055661" y="4718721"/>
            <a:ext cx="3849922" cy="24911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8957747" y="4264744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 flipH="1">
            <a:off x="8741940" y="5311174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9356949" y="559127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742220" y="7128778"/>
                <a:ext cx="755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𝐼𝑅𝐼𝑆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220" y="7128778"/>
                <a:ext cx="7555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연결선 89"/>
          <p:cNvCxnSpPr/>
          <p:nvPr/>
        </p:nvCxnSpPr>
        <p:spPr>
          <a:xfrm flipV="1">
            <a:off x="2903542" y="5548949"/>
            <a:ext cx="5267524" cy="111356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2838230" y="427605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2918753" y="5670066"/>
            <a:ext cx="5252313" cy="172369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8119984" y="5842435"/>
            <a:ext cx="0" cy="1269598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8119984" y="4162542"/>
            <a:ext cx="0" cy="1381705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81" idx="1"/>
          </p:cNvCxnSpPr>
          <p:nvPr/>
        </p:nvCxnSpPr>
        <p:spPr>
          <a:xfrm>
            <a:off x="8164067" y="5557432"/>
            <a:ext cx="1217731" cy="58695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endCxn id="81" idx="3"/>
          </p:cNvCxnSpPr>
          <p:nvPr/>
        </p:nvCxnSpPr>
        <p:spPr>
          <a:xfrm flipV="1">
            <a:off x="8171066" y="5736111"/>
            <a:ext cx="1210732" cy="11046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 flipH="1">
            <a:off x="8852843" y="5591277"/>
            <a:ext cx="80588" cy="1959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0361" y="418711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타원 99"/>
          <p:cNvSpPr/>
          <p:nvPr/>
        </p:nvSpPr>
        <p:spPr>
          <a:xfrm>
            <a:off x="-303037" y="5570937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-120963" y="5681752"/>
            <a:ext cx="8240947" cy="17661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-120964" y="5532204"/>
            <a:ext cx="8253340" cy="141286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8119984" y="5695133"/>
            <a:ext cx="353748" cy="16250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8137250" y="5529652"/>
            <a:ext cx="334708" cy="15210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 flipH="1">
            <a:off x="8843343" y="2289267"/>
            <a:ext cx="80588" cy="1959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029357" y="5602847"/>
            <a:ext cx="169682" cy="169682"/>
          </a:xfrm>
          <a:prstGeom prst="ellipse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108" idx="5"/>
          </p:cNvCxnSpPr>
          <p:nvPr/>
        </p:nvCxnSpPr>
        <p:spPr>
          <a:xfrm>
            <a:off x="5174190" y="5747680"/>
            <a:ext cx="2959664" cy="43940"/>
          </a:xfrm>
          <a:prstGeom prst="line">
            <a:avLst/>
          </a:prstGeom>
          <a:ln w="127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8231989" y="5696950"/>
            <a:ext cx="2724675" cy="92631"/>
          </a:xfrm>
          <a:prstGeom prst="line">
            <a:avLst/>
          </a:prstGeom>
          <a:ln w="127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5138965" y="5544247"/>
            <a:ext cx="3037033" cy="80636"/>
          </a:xfrm>
          <a:prstGeom prst="line">
            <a:avLst/>
          </a:prstGeom>
          <a:ln w="127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8175998" y="5544247"/>
            <a:ext cx="2766797" cy="143949"/>
          </a:xfrm>
          <a:prstGeom prst="line">
            <a:avLst/>
          </a:prstGeom>
          <a:ln w="127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10811298" y="5602847"/>
            <a:ext cx="169682" cy="169682"/>
          </a:xfrm>
          <a:prstGeom prst="ellipse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flipV="1">
            <a:off x="-219236" y="4417024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5150595" y="4417024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8386873" y="5599968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>
            <a:stCxn id="121" idx="6"/>
          </p:cNvCxnSpPr>
          <p:nvPr/>
        </p:nvCxnSpPr>
        <p:spPr>
          <a:xfrm flipV="1">
            <a:off x="8556555" y="5586779"/>
            <a:ext cx="294902" cy="9803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97" idx="5"/>
          </p:cNvCxnSpPr>
          <p:nvPr/>
        </p:nvCxnSpPr>
        <p:spPr>
          <a:xfrm>
            <a:off x="8559532" y="5690950"/>
            <a:ext cx="305113" cy="67565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55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8000" y="1587500"/>
            <a:ext cx="3606800" cy="271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92800" y="1574800"/>
            <a:ext cx="3606800" cy="271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3100" y="368300"/>
            <a:ext cx="57967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같은 크기를 같은 해상도로 본다면</a:t>
            </a:r>
            <a:endParaRPr lang="en-US" altLang="ko-KR" sz="2800" dirty="0" smtClean="0"/>
          </a:p>
          <a:p>
            <a:r>
              <a:rPr lang="ko-KR" altLang="en-US" sz="2800" dirty="0" smtClean="0"/>
              <a:t>해상도가 큰놈이 넓게 보는 것이다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9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896864"/>
            <a:ext cx="2730500" cy="209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27402" y="45703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저해상도</a:t>
            </a:r>
            <a:endParaRPr lang="ko-KR" altLang="en-US" dirty="0"/>
          </a:p>
        </p:txBody>
      </p:sp>
      <p:pic>
        <p:nvPicPr>
          <p:cNvPr id="11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1744464"/>
            <a:ext cx="2730500" cy="209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281902" y="457039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</a:t>
            </a:r>
            <a:r>
              <a:rPr lang="ko-KR" altLang="en-US" dirty="0" smtClean="0"/>
              <a:t>해상도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92800" y="1574800"/>
            <a:ext cx="6299200" cy="528320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9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3820" y="346174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2926" y="25554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43" y="780270"/>
            <a:ext cx="704850" cy="223837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626583" y="826552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50363" y="841805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626583" y="1914710"/>
            <a:ext cx="795551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008713" y="496720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5" idx="0"/>
          </p:cNvCxnSpPr>
          <p:nvPr/>
        </p:nvCxnSpPr>
        <p:spPr>
          <a:xfrm flipV="1">
            <a:off x="1700829" y="826552"/>
            <a:ext cx="1202924" cy="10233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897170" y="826287"/>
            <a:ext cx="214330" cy="10081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6" idx="0"/>
          </p:cNvCxnSpPr>
          <p:nvPr/>
        </p:nvCxnSpPr>
        <p:spPr>
          <a:xfrm flipV="1">
            <a:off x="3111500" y="841805"/>
            <a:ext cx="1716033" cy="8529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0"/>
          </p:cNvCxnSpPr>
          <p:nvPr/>
        </p:nvCxnSpPr>
        <p:spPr>
          <a:xfrm>
            <a:off x="4827533" y="841805"/>
            <a:ext cx="2176608" cy="10729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5" idx="4"/>
          </p:cNvCxnSpPr>
          <p:nvPr/>
        </p:nvCxnSpPr>
        <p:spPr>
          <a:xfrm>
            <a:off x="1743375" y="1986105"/>
            <a:ext cx="1160378" cy="9862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609431" y="182986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2901471" y="2870200"/>
            <a:ext cx="210029" cy="984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111500" y="2870200"/>
            <a:ext cx="1716033" cy="12376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6" idx="4"/>
          </p:cNvCxnSpPr>
          <p:nvPr/>
        </p:nvCxnSpPr>
        <p:spPr>
          <a:xfrm flipV="1">
            <a:off x="4827533" y="1914709"/>
            <a:ext cx="2176608" cy="107290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919300" y="183297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524" y="4041645"/>
            <a:ext cx="704850" cy="2238375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2610126" y="4087927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533906" y="4103180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2605363" y="5176085"/>
            <a:ext cx="96891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991584" y="3758095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40" idx="0"/>
          </p:cNvCxnSpPr>
          <p:nvPr/>
        </p:nvCxnSpPr>
        <p:spPr>
          <a:xfrm flipV="1">
            <a:off x="1684372" y="4087927"/>
            <a:ext cx="1202924" cy="10233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880713" y="4087662"/>
            <a:ext cx="1365921" cy="32429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53" idx="1"/>
          </p:cNvCxnSpPr>
          <p:nvPr/>
        </p:nvCxnSpPr>
        <p:spPr>
          <a:xfrm>
            <a:off x="4607962" y="4361206"/>
            <a:ext cx="7711424" cy="74401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40" idx="4"/>
          </p:cNvCxnSpPr>
          <p:nvPr/>
        </p:nvCxnSpPr>
        <p:spPr>
          <a:xfrm>
            <a:off x="1726918" y="5247480"/>
            <a:ext cx="1160378" cy="9862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592974" y="509124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2885014" y="6005513"/>
            <a:ext cx="1333020" cy="22447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53" idx="3"/>
          </p:cNvCxnSpPr>
          <p:nvPr/>
        </p:nvCxnSpPr>
        <p:spPr>
          <a:xfrm flipV="1">
            <a:off x="4626046" y="5225201"/>
            <a:ext cx="7693340" cy="84222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2294537" y="508036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4249478" y="4361206"/>
            <a:ext cx="358484" cy="5111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217257" y="6005922"/>
            <a:ext cx="408789" cy="615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왼쪽 중괄호 88"/>
          <p:cNvSpPr/>
          <p:nvPr/>
        </p:nvSpPr>
        <p:spPr>
          <a:xfrm rot="5400000">
            <a:off x="3641104" y="-521662"/>
            <a:ext cx="329245" cy="2108603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2610126" y="-47908"/>
                <a:ext cx="26461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𝑓𝑜𝑐𝑎𝑙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𝑍𝑜𝑜𝑚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𝑆𝑦𝑠𝑡𝑒𝑚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26" y="-47908"/>
                <a:ext cx="2646109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457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25554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8040" y="25554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468" y="780270"/>
            <a:ext cx="704850" cy="223837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646008" y="826552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569788" y="841805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693420" y="1914710"/>
            <a:ext cx="108508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9394891" y="496720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29" idx="7"/>
            <a:endCxn id="5" idx="0"/>
          </p:cNvCxnSpPr>
          <p:nvPr/>
        </p:nvCxnSpPr>
        <p:spPr>
          <a:xfrm flipV="1">
            <a:off x="4201176" y="826552"/>
            <a:ext cx="1722002" cy="10281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916595" y="826287"/>
            <a:ext cx="222268" cy="11906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6" idx="0"/>
          </p:cNvCxnSpPr>
          <p:nvPr/>
        </p:nvCxnSpPr>
        <p:spPr>
          <a:xfrm flipV="1">
            <a:off x="6138863" y="841805"/>
            <a:ext cx="1708095" cy="10355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0"/>
          </p:cNvCxnSpPr>
          <p:nvPr/>
        </p:nvCxnSpPr>
        <p:spPr>
          <a:xfrm>
            <a:off x="7846958" y="841805"/>
            <a:ext cx="2176608" cy="10729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5" idx="4"/>
          </p:cNvCxnSpPr>
          <p:nvPr/>
        </p:nvCxnSpPr>
        <p:spPr>
          <a:xfrm>
            <a:off x="4216033" y="2002656"/>
            <a:ext cx="1707145" cy="96970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056343" y="182986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5920896" y="2871788"/>
            <a:ext cx="217967" cy="9682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138863" y="2871788"/>
            <a:ext cx="1708095" cy="12217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6" idx="4"/>
          </p:cNvCxnSpPr>
          <p:nvPr/>
        </p:nvCxnSpPr>
        <p:spPr>
          <a:xfrm flipV="1">
            <a:off x="7846958" y="1914709"/>
            <a:ext cx="2176608" cy="107290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938725" y="183297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>
            <a:stCxn id="56" idx="7"/>
            <a:endCxn id="5" idx="0"/>
          </p:cNvCxnSpPr>
          <p:nvPr/>
        </p:nvCxnSpPr>
        <p:spPr>
          <a:xfrm flipV="1">
            <a:off x="3261284" y="826552"/>
            <a:ext cx="2661894" cy="104082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116451" y="184252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5"/>
            <a:endCxn id="5" idx="4"/>
          </p:cNvCxnSpPr>
          <p:nvPr/>
        </p:nvCxnSpPr>
        <p:spPr>
          <a:xfrm>
            <a:off x="3261284" y="1987361"/>
            <a:ext cx="2661894" cy="98500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935678" y="832634"/>
            <a:ext cx="258978" cy="243691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5903481" y="2728913"/>
            <a:ext cx="291175" cy="223702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6194656" y="1037826"/>
            <a:ext cx="1483039" cy="38499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194656" y="2728913"/>
            <a:ext cx="1505739" cy="6617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7700833" y="1200408"/>
            <a:ext cx="2328425" cy="1590702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677504" y="1033623"/>
            <a:ext cx="2344942" cy="1579044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8886757" y="182986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07" y="3703654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732" y="3703654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50" y="4228383"/>
            <a:ext cx="704850" cy="2238375"/>
          </a:xfrm>
          <a:prstGeom prst="rect">
            <a:avLst/>
          </a:prstGeom>
        </p:spPr>
      </p:pic>
      <p:sp>
        <p:nvSpPr>
          <p:cNvPr id="72" name="타원 71"/>
          <p:cNvSpPr/>
          <p:nvPr/>
        </p:nvSpPr>
        <p:spPr>
          <a:xfrm>
            <a:off x="5640316" y="4274665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564096" y="4289918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>
            <a:off x="687728" y="5362823"/>
            <a:ext cx="113671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9377135" y="394483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81" idx="7"/>
            <a:endCxn id="72" idx="0"/>
          </p:cNvCxnSpPr>
          <p:nvPr/>
        </p:nvCxnSpPr>
        <p:spPr>
          <a:xfrm flipV="1">
            <a:off x="4220646" y="4274665"/>
            <a:ext cx="1696840" cy="10281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907728" y="4274400"/>
            <a:ext cx="720363" cy="30431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7020848" y="4450081"/>
            <a:ext cx="826110" cy="7547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81" idx="5"/>
            <a:endCxn id="72" idx="4"/>
          </p:cNvCxnSpPr>
          <p:nvPr/>
        </p:nvCxnSpPr>
        <p:spPr>
          <a:xfrm>
            <a:off x="4220646" y="5422815"/>
            <a:ext cx="1696840" cy="99765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4075813" y="52779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5915204" y="6172886"/>
            <a:ext cx="692548" cy="2438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7042127" y="6141721"/>
            <a:ext cx="846255" cy="6080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85" idx="7"/>
            <a:endCxn id="72" idx="0"/>
          </p:cNvCxnSpPr>
          <p:nvPr/>
        </p:nvCxnSpPr>
        <p:spPr>
          <a:xfrm flipV="1">
            <a:off x="3255592" y="4274665"/>
            <a:ext cx="2661894" cy="104082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3110759" y="529064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>
            <a:stCxn id="85" idx="5"/>
            <a:endCxn id="72" idx="4"/>
          </p:cNvCxnSpPr>
          <p:nvPr/>
        </p:nvCxnSpPr>
        <p:spPr>
          <a:xfrm>
            <a:off x="3255592" y="5435474"/>
            <a:ext cx="2661894" cy="98500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929986" y="4280747"/>
            <a:ext cx="737538" cy="477563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5897789" y="6028127"/>
            <a:ext cx="753922" cy="372603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73" idx="1"/>
          </p:cNvCxnSpPr>
          <p:nvPr/>
        </p:nvCxnSpPr>
        <p:spPr>
          <a:xfrm flipV="1">
            <a:off x="6667524" y="4604164"/>
            <a:ext cx="977753" cy="143998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6651711" y="5990037"/>
            <a:ext cx="962615" cy="2949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3" idx="1"/>
            <a:endCxn id="96" idx="1"/>
          </p:cNvCxnSpPr>
          <p:nvPr/>
        </p:nvCxnSpPr>
        <p:spPr>
          <a:xfrm>
            <a:off x="7645277" y="4604164"/>
            <a:ext cx="3314331" cy="688402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96" idx="3"/>
          </p:cNvCxnSpPr>
          <p:nvPr/>
        </p:nvCxnSpPr>
        <p:spPr>
          <a:xfrm flipV="1">
            <a:off x="7596967" y="5412550"/>
            <a:ext cx="3362641" cy="57592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839551" y="4450531"/>
            <a:ext cx="4154329" cy="91229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10934759" y="5267717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6385507" y="4097233"/>
            <a:ext cx="8971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왼쪽 중괄호 106"/>
          <p:cNvSpPr/>
          <p:nvPr/>
        </p:nvSpPr>
        <p:spPr>
          <a:xfrm rot="5400000">
            <a:off x="6669458" y="-484301"/>
            <a:ext cx="329245" cy="2108603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638480" y="-10547"/>
                <a:ext cx="26461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𝑓𝑜𝑐𝑎𝑙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𝑍𝑜𝑜𝑚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𝑆𝑦𝑠𝑡𝑒𝑚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480" y="-10547"/>
                <a:ext cx="2646109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3121939" y="12159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2.8mm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110759" y="384448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6mm</a:t>
            </a:r>
            <a:endParaRPr lang="ko-KR" altLang="en-US" dirty="0"/>
          </a:p>
        </p:txBody>
      </p:sp>
      <p:cxnSp>
        <p:nvCxnSpPr>
          <p:cNvPr id="116" name="직선 연결선 115"/>
          <p:cNvCxnSpPr/>
          <p:nvPr/>
        </p:nvCxnSpPr>
        <p:spPr>
          <a:xfrm flipV="1">
            <a:off x="7888382" y="5362824"/>
            <a:ext cx="4105498" cy="77889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11855581" y="528898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 flipV="1">
            <a:off x="6607752" y="4525559"/>
            <a:ext cx="434375" cy="531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607751" y="6173657"/>
            <a:ext cx="456122" cy="273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0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55326" y="1831157"/>
            <a:ext cx="6447014" cy="49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10" y="1645183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241720" y="291906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3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720657" y="291906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165564" y="1831157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946049" y="371337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&lt; b (f = 1)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64979" y="169265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culling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8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타원 152"/>
          <p:cNvSpPr/>
          <p:nvPr/>
        </p:nvSpPr>
        <p:spPr>
          <a:xfrm>
            <a:off x="9412983" y="4373682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9399950" y="863927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25554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8040" y="25554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468" y="780270"/>
            <a:ext cx="704850" cy="223837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646008" y="826552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569788" y="841805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693420" y="1914710"/>
            <a:ext cx="108508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1104441" y="496720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29" idx="0"/>
            <a:endCxn id="5" idx="0"/>
          </p:cNvCxnSpPr>
          <p:nvPr/>
        </p:nvCxnSpPr>
        <p:spPr>
          <a:xfrm flipV="1">
            <a:off x="4166989" y="826552"/>
            <a:ext cx="1756189" cy="100331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916595" y="826287"/>
            <a:ext cx="227030" cy="1420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6" idx="0"/>
          </p:cNvCxnSpPr>
          <p:nvPr/>
        </p:nvCxnSpPr>
        <p:spPr>
          <a:xfrm flipV="1">
            <a:off x="6143625" y="841805"/>
            <a:ext cx="1703333" cy="12657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0"/>
          </p:cNvCxnSpPr>
          <p:nvPr/>
        </p:nvCxnSpPr>
        <p:spPr>
          <a:xfrm>
            <a:off x="7846958" y="841805"/>
            <a:ext cx="1589144" cy="60634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5" idx="4"/>
          </p:cNvCxnSpPr>
          <p:nvPr/>
        </p:nvCxnSpPr>
        <p:spPr>
          <a:xfrm>
            <a:off x="4216033" y="2013951"/>
            <a:ext cx="1707145" cy="95841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082148" y="182986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5920896" y="2857500"/>
            <a:ext cx="222729" cy="1111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143625" y="2857500"/>
            <a:ext cx="1703333" cy="13646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6" idx="4"/>
          </p:cNvCxnSpPr>
          <p:nvPr/>
        </p:nvCxnSpPr>
        <p:spPr>
          <a:xfrm flipV="1">
            <a:off x="7846958" y="2407166"/>
            <a:ext cx="1562400" cy="5804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0784805" y="182986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>
            <a:stCxn id="56" idx="7"/>
            <a:endCxn id="5" idx="0"/>
          </p:cNvCxnSpPr>
          <p:nvPr/>
        </p:nvCxnSpPr>
        <p:spPr>
          <a:xfrm flipV="1">
            <a:off x="3261284" y="826552"/>
            <a:ext cx="2661894" cy="104082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116451" y="184252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5"/>
            <a:endCxn id="5" idx="4"/>
          </p:cNvCxnSpPr>
          <p:nvPr/>
        </p:nvCxnSpPr>
        <p:spPr>
          <a:xfrm>
            <a:off x="3261284" y="1987361"/>
            <a:ext cx="2661894" cy="98500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935678" y="832634"/>
            <a:ext cx="258978" cy="24051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5903481" y="2746375"/>
            <a:ext cx="291175" cy="20624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6194656" y="968375"/>
            <a:ext cx="1536469" cy="10477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194656" y="2746375"/>
            <a:ext cx="1505739" cy="48714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147" idx="2"/>
          </p:cNvCxnSpPr>
          <p:nvPr/>
        </p:nvCxnSpPr>
        <p:spPr>
          <a:xfrm flipV="1">
            <a:off x="7700833" y="1914765"/>
            <a:ext cx="2764337" cy="87634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147" idx="2"/>
          </p:cNvCxnSpPr>
          <p:nvPr/>
        </p:nvCxnSpPr>
        <p:spPr>
          <a:xfrm>
            <a:off x="7731125" y="968375"/>
            <a:ext cx="2734045" cy="94639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07" y="3703654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732" y="3703654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50" y="4228383"/>
            <a:ext cx="704850" cy="2238375"/>
          </a:xfrm>
          <a:prstGeom prst="rect">
            <a:avLst/>
          </a:prstGeom>
        </p:spPr>
      </p:pic>
      <p:sp>
        <p:nvSpPr>
          <p:cNvPr id="72" name="타원 71"/>
          <p:cNvSpPr/>
          <p:nvPr/>
        </p:nvSpPr>
        <p:spPr>
          <a:xfrm>
            <a:off x="5640316" y="4274665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564096" y="4289918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>
            <a:off x="687728" y="5362823"/>
            <a:ext cx="130641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11081566" y="394483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81" idx="7"/>
            <a:endCxn id="72" idx="0"/>
          </p:cNvCxnSpPr>
          <p:nvPr/>
        </p:nvCxnSpPr>
        <p:spPr>
          <a:xfrm flipV="1">
            <a:off x="4226981" y="4274665"/>
            <a:ext cx="1690505" cy="10281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910903" y="4274400"/>
            <a:ext cx="678156" cy="2438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6589059" y="4450080"/>
            <a:ext cx="1257899" cy="6813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81" idx="5"/>
            <a:endCxn id="72" idx="4"/>
          </p:cNvCxnSpPr>
          <p:nvPr/>
        </p:nvCxnSpPr>
        <p:spPr>
          <a:xfrm>
            <a:off x="4226981" y="5422815"/>
            <a:ext cx="1690505" cy="99765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4082148" y="52779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5915204" y="6221506"/>
            <a:ext cx="673855" cy="19522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6589059" y="6141720"/>
            <a:ext cx="1299323" cy="7978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85" idx="7"/>
            <a:endCxn id="72" idx="0"/>
          </p:cNvCxnSpPr>
          <p:nvPr/>
        </p:nvCxnSpPr>
        <p:spPr>
          <a:xfrm flipV="1">
            <a:off x="3255592" y="4274665"/>
            <a:ext cx="2661894" cy="104082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3110759" y="529064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>
            <a:stCxn id="85" idx="5"/>
            <a:endCxn id="72" idx="4"/>
          </p:cNvCxnSpPr>
          <p:nvPr/>
        </p:nvCxnSpPr>
        <p:spPr>
          <a:xfrm>
            <a:off x="3255592" y="5435474"/>
            <a:ext cx="2661894" cy="98500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929986" y="4280747"/>
            <a:ext cx="721826" cy="38986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5897789" y="6078071"/>
            <a:ext cx="754023" cy="322659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73" idx="1"/>
          </p:cNvCxnSpPr>
          <p:nvPr/>
        </p:nvCxnSpPr>
        <p:spPr>
          <a:xfrm flipV="1">
            <a:off x="6962890" y="4604164"/>
            <a:ext cx="682387" cy="48969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6962890" y="6007889"/>
            <a:ext cx="620252" cy="4714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3" idx="1"/>
          </p:cNvCxnSpPr>
          <p:nvPr/>
        </p:nvCxnSpPr>
        <p:spPr>
          <a:xfrm>
            <a:off x="7645277" y="4604164"/>
            <a:ext cx="1778198" cy="199721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7569788" y="5767121"/>
            <a:ext cx="1853687" cy="240768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endCxn id="153" idx="1"/>
          </p:cNvCxnSpPr>
          <p:nvPr/>
        </p:nvCxnSpPr>
        <p:spPr>
          <a:xfrm>
            <a:off x="7839551" y="4450531"/>
            <a:ext cx="1654613" cy="23739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6385507" y="4097233"/>
            <a:ext cx="8971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왼쪽 중괄호 106"/>
          <p:cNvSpPr/>
          <p:nvPr/>
        </p:nvSpPr>
        <p:spPr>
          <a:xfrm rot="5400000">
            <a:off x="6669458" y="-484301"/>
            <a:ext cx="329245" cy="2108603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9006822" y="3984"/>
                <a:ext cx="1458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𝑜𝑐𝑢𝑠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𝑙𝑒𝑛𝑠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822" y="3984"/>
                <a:ext cx="1458348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3121939" y="12159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2.8mm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110759" y="384448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6mm</a:t>
            </a:r>
            <a:endParaRPr lang="ko-KR" altLang="en-US" dirty="0"/>
          </a:p>
        </p:txBody>
      </p:sp>
      <p:cxnSp>
        <p:nvCxnSpPr>
          <p:cNvPr id="116" name="직선 연결선 115"/>
          <p:cNvCxnSpPr/>
          <p:nvPr/>
        </p:nvCxnSpPr>
        <p:spPr>
          <a:xfrm flipV="1">
            <a:off x="7888382" y="5874059"/>
            <a:ext cx="1560418" cy="2676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5650263" y="-7594"/>
                <a:ext cx="26461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𝑓𝑜𝑐𝑎𝑙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𝑍𝑜𝑜𝑚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𝑆𝑦𝑠𝑡𝑒𝑚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63" y="-7594"/>
                <a:ext cx="2646109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타원 146"/>
          <p:cNvSpPr/>
          <p:nvPr/>
        </p:nvSpPr>
        <p:spPr>
          <a:xfrm>
            <a:off x="10465170" y="182992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>
            <a:endCxn id="38" idx="3"/>
          </p:cNvCxnSpPr>
          <p:nvPr/>
        </p:nvCxnSpPr>
        <p:spPr>
          <a:xfrm flipV="1">
            <a:off x="9399950" y="1974702"/>
            <a:ext cx="1409704" cy="43246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endCxn id="38" idx="1"/>
          </p:cNvCxnSpPr>
          <p:nvPr/>
        </p:nvCxnSpPr>
        <p:spPr>
          <a:xfrm>
            <a:off x="9423475" y="1439651"/>
            <a:ext cx="1386179" cy="41506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53" idx="1"/>
          </p:cNvCxnSpPr>
          <p:nvPr/>
        </p:nvCxnSpPr>
        <p:spPr>
          <a:xfrm>
            <a:off x="9494164" y="4687928"/>
            <a:ext cx="1610277" cy="66463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endCxn id="169" idx="3"/>
          </p:cNvCxnSpPr>
          <p:nvPr/>
        </p:nvCxnSpPr>
        <p:spPr>
          <a:xfrm flipV="1">
            <a:off x="9436102" y="5408416"/>
            <a:ext cx="1517228" cy="4585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10928481" y="526358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/>
          <p:nvPr/>
        </p:nvCxnSpPr>
        <p:spPr>
          <a:xfrm>
            <a:off x="9411468" y="4801486"/>
            <a:ext cx="1143306" cy="558939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endCxn id="177" idx="3"/>
          </p:cNvCxnSpPr>
          <p:nvPr/>
        </p:nvCxnSpPr>
        <p:spPr>
          <a:xfrm flipV="1">
            <a:off x="9408120" y="5406717"/>
            <a:ext cx="1052361" cy="360404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>
            <a:off x="10435632" y="526188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4" name="직선 연결선 213"/>
          <p:cNvCxnSpPr/>
          <p:nvPr/>
        </p:nvCxnSpPr>
        <p:spPr>
          <a:xfrm flipV="1">
            <a:off x="6649416" y="4654612"/>
            <a:ext cx="323901" cy="15582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 flipV="1">
            <a:off x="6638989" y="6055035"/>
            <a:ext cx="334328" cy="22618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9399950" y="4801486"/>
            <a:ext cx="2649052" cy="560638"/>
          </a:xfrm>
          <a:prstGeom prst="line">
            <a:avLst/>
          </a:prstGeom>
          <a:ln w="127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flipV="1">
            <a:off x="9413958" y="5369357"/>
            <a:ext cx="2635044" cy="395299"/>
          </a:xfrm>
          <a:prstGeom prst="line">
            <a:avLst/>
          </a:prstGeom>
          <a:ln w="127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9535635" y="4704727"/>
            <a:ext cx="3056415" cy="64853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V="1">
            <a:off x="9454462" y="5382265"/>
            <a:ext cx="3137588" cy="4869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92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타원 197"/>
          <p:cNvSpPr/>
          <p:nvPr/>
        </p:nvSpPr>
        <p:spPr>
          <a:xfrm>
            <a:off x="8597447" y="4004253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94" y="14983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0945" y="14983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474" y="539712"/>
            <a:ext cx="704850" cy="2238375"/>
          </a:xfrm>
          <a:prstGeom prst="rect">
            <a:avLst/>
          </a:prstGeom>
        </p:spPr>
      </p:pic>
      <p:sp>
        <p:nvSpPr>
          <p:cNvPr id="97" name="타원 96"/>
          <p:cNvSpPr/>
          <p:nvPr/>
        </p:nvSpPr>
        <p:spPr>
          <a:xfrm>
            <a:off x="4793103" y="585994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716883" y="604422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/>
          <p:nvPr/>
        </p:nvCxnSpPr>
        <p:spPr>
          <a:xfrm>
            <a:off x="-159485" y="1674152"/>
            <a:ext cx="148624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10550793" y="0"/>
            <a:ext cx="24097" cy="2987423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06" idx="7"/>
            <a:endCxn id="97" idx="0"/>
          </p:cNvCxnSpPr>
          <p:nvPr/>
        </p:nvCxnSpPr>
        <p:spPr>
          <a:xfrm flipV="1">
            <a:off x="3318872" y="585994"/>
            <a:ext cx="1751401" cy="10281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5063690" y="585729"/>
            <a:ext cx="1480814" cy="7610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97" idx="4"/>
          </p:cNvCxnSpPr>
          <p:nvPr/>
        </p:nvCxnSpPr>
        <p:spPr>
          <a:xfrm>
            <a:off x="3356221" y="1742895"/>
            <a:ext cx="1714052" cy="98890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3174039" y="158931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5067991" y="2026038"/>
            <a:ext cx="1451664" cy="70202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114" idx="7"/>
            <a:endCxn id="97" idx="0"/>
          </p:cNvCxnSpPr>
          <p:nvPr/>
        </p:nvCxnSpPr>
        <p:spPr>
          <a:xfrm flipV="1">
            <a:off x="2408379" y="585994"/>
            <a:ext cx="2661894" cy="104082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2263546" y="160197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>
            <a:stCxn id="114" idx="5"/>
            <a:endCxn id="97" idx="4"/>
          </p:cNvCxnSpPr>
          <p:nvPr/>
        </p:nvCxnSpPr>
        <p:spPr>
          <a:xfrm>
            <a:off x="2408379" y="1746803"/>
            <a:ext cx="2661894" cy="98500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082773" y="592076"/>
            <a:ext cx="1461731" cy="897301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5050576" y="1885642"/>
            <a:ext cx="1531768" cy="834037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705053" y="1384109"/>
            <a:ext cx="4776769" cy="302702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5538294" y="408562"/>
            <a:ext cx="8971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63546" y="15581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30mm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39827" y="1689987"/>
            <a:ext cx="6263550" cy="38199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/>
          <p:cNvSpPr/>
          <p:nvPr/>
        </p:nvSpPr>
        <p:spPr>
          <a:xfrm>
            <a:off x="12934830" y="157491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/>
          <p:nvPr/>
        </p:nvCxnSpPr>
        <p:spPr>
          <a:xfrm flipV="1">
            <a:off x="6543620" y="1375145"/>
            <a:ext cx="185859" cy="123019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6521560" y="2025352"/>
            <a:ext cx="210871" cy="5553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6555691" y="1215595"/>
            <a:ext cx="184136" cy="13048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6729479" y="1690228"/>
            <a:ext cx="4747032" cy="288828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6739827" y="1215595"/>
            <a:ext cx="6185478" cy="45685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54" y="3465322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6585" y="3465322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그림 1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834" y="3990051"/>
            <a:ext cx="704850" cy="2238375"/>
          </a:xfrm>
          <a:prstGeom prst="rect">
            <a:avLst/>
          </a:prstGeom>
        </p:spPr>
      </p:pic>
      <p:sp>
        <p:nvSpPr>
          <p:cNvPr id="168" name="타원 167"/>
          <p:cNvSpPr/>
          <p:nvPr/>
        </p:nvSpPr>
        <p:spPr>
          <a:xfrm>
            <a:off x="4767463" y="4036333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6691243" y="4054761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1" name="직선 연결선 170"/>
          <p:cNvCxnSpPr/>
          <p:nvPr/>
        </p:nvCxnSpPr>
        <p:spPr>
          <a:xfrm>
            <a:off x="-185125" y="5124491"/>
            <a:ext cx="148624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V="1">
            <a:off x="10525153" y="3450339"/>
            <a:ext cx="24097" cy="2987423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179" idx="7"/>
            <a:endCxn id="168" idx="0"/>
          </p:cNvCxnSpPr>
          <p:nvPr/>
        </p:nvCxnSpPr>
        <p:spPr>
          <a:xfrm flipV="1">
            <a:off x="3293232" y="4036333"/>
            <a:ext cx="1751401" cy="10281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5038050" y="4036068"/>
            <a:ext cx="1480814" cy="7610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endCxn id="168" idx="4"/>
          </p:cNvCxnSpPr>
          <p:nvPr/>
        </p:nvCxnSpPr>
        <p:spPr>
          <a:xfrm>
            <a:off x="3330581" y="5193234"/>
            <a:ext cx="1714052" cy="98890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3148399" y="503965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/>
          <p:cNvCxnSpPr/>
          <p:nvPr/>
        </p:nvCxnSpPr>
        <p:spPr>
          <a:xfrm flipV="1">
            <a:off x="5042351" y="5476377"/>
            <a:ext cx="1451664" cy="70202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82" idx="7"/>
            <a:endCxn id="168" idx="0"/>
          </p:cNvCxnSpPr>
          <p:nvPr/>
        </p:nvCxnSpPr>
        <p:spPr>
          <a:xfrm flipV="1">
            <a:off x="2382739" y="4036333"/>
            <a:ext cx="2661894" cy="104082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2237906" y="505230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/>
          <p:cNvCxnSpPr>
            <a:stCxn id="182" idx="5"/>
            <a:endCxn id="168" idx="4"/>
          </p:cNvCxnSpPr>
          <p:nvPr/>
        </p:nvCxnSpPr>
        <p:spPr>
          <a:xfrm>
            <a:off x="2382739" y="5197142"/>
            <a:ext cx="2661894" cy="98500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5057133" y="4042415"/>
            <a:ext cx="1468334" cy="866457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flipV="1">
            <a:off x="5024936" y="5363924"/>
            <a:ext cx="1480266" cy="798474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6704905" y="4815895"/>
            <a:ext cx="1914044" cy="7455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>
            <a:off x="5512654" y="3858901"/>
            <a:ext cx="8971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2237906" y="360615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30mm</a:t>
            </a:r>
            <a:endParaRPr lang="ko-KR" altLang="en-US" dirty="0"/>
          </a:p>
        </p:txBody>
      </p:sp>
      <p:cxnSp>
        <p:nvCxnSpPr>
          <p:cNvPr id="189" name="직선 연결선 188"/>
          <p:cNvCxnSpPr/>
          <p:nvPr/>
        </p:nvCxnSpPr>
        <p:spPr>
          <a:xfrm flipV="1">
            <a:off x="6714187" y="5405085"/>
            <a:ext cx="1922294" cy="11723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V="1">
            <a:off x="6525467" y="4810245"/>
            <a:ext cx="190625" cy="95127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6495920" y="5475691"/>
            <a:ext cx="210871" cy="5553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flipV="1">
            <a:off x="6530051" y="4665934"/>
            <a:ext cx="184136" cy="13048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 flipV="1">
            <a:off x="6714187" y="5322548"/>
            <a:ext cx="1890915" cy="8178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6714187" y="4665934"/>
            <a:ext cx="1922294" cy="14198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8593732" y="5140972"/>
            <a:ext cx="1900393" cy="181576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8595576" y="4884875"/>
            <a:ext cx="1898549" cy="23301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>
            <a:off x="10415887" y="504357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/>
          <p:cNvCxnSpPr/>
          <p:nvPr/>
        </p:nvCxnSpPr>
        <p:spPr>
          <a:xfrm>
            <a:off x="8626956" y="4806230"/>
            <a:ext cx="2637121" cy="32143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flipV="1">
            <a:off x="8636481" y="5132346"/>
            <a:ext cx="2627596" cy="26725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11127619" y="5063237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연결선 220"/>
          <p:cNvCxnSpPr/>
          <p:nvPr/>
        </p:nvCxnSpPr>
        <p:spPr>
          <a:xfrm>
            <a:off x="6577539" y="1887223"/>
            <a:ext cx="136648" cy="75143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타원 229"/>
          <p:cNvSpPr/>
          <p:nvPr/>
        </p:nvSpPr>
        <p:spPr>
          <a:xfrm>
            <a:off x="11347130" y="1588727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5" name="직선 연결선 234"/>
          <p:cNvCxnSpPr/>
          <p:nvPr/>
        </p:nvCxnSpPr>
        <p:spPr>
          <a:xfrm>
            <a:off x="6496306" y="5363230"/>
            <a:ext cx="217881" cy="41855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771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/>
          <p:cNvSpPr/>
          <p:nvPr/>
        </p:nvSpPr>
        <p:spPr>
          <a:xfrm>
            <a:off x="10593174" y="4128696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031689" y="4174575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031689" y="863927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3820" y="346174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2926" y="25554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43" y="780270"/>
            <a:ext cx="704850" cy="223837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626583" y="826552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50363" y="841805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626583" y="1914710"/>
            <a:ext cx="795551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2990413" y="496720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5" idx="0"/>
          </p:cNvCxnSpPr>
          <p:nvPr/>
        </p:nvCxnSpPr>
        <p:spPr>
          <a:xfrm flipV="1">
            <a:off x="1700829" y="826552"/>
            <a:ext cx="1202924" cy="10233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897170" y="826287"/>
            <a:ext cx="214330" cy="10081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6" idx="0"/>
          </p:cNvCxnSpPr>
          <p:nvPr/>
        </p:nvCxnSpPr>
        <p:spPr>
          <a:xfrm flipV="1">
            <a:off x="3111500" y="841805"/>
            <a:ext cx="1716033" cy="8529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0"/>
          </p:cNvCxnSpPr>
          <p:nvPr/>
        </p:nvCxnSpPr>
        <p:spPr>
          <a:xfrm>
            <a:off x="4827533" y="841805"/>
            <a:ext cx="2176608" cy="10729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5" idx="4"/>
          </p:cNvCxnSpPr>
          <p:nvPr/>
        </p:nvCxnSpPr>
        <p:spPr>
          <a:xfrm>
            <a:off x="1743375" y="1986105"/>
            <a:ext cx="1160378" cy="9862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609431" y="182986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2901471" y="2870200"/>
            <a:ext cx="210029" cy="984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111500" y="2870200"/>
            <a:ext cx="1716033" cy="12376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863869" y="1902097"/>
            <a:ext cx="2176608" cy="107290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919300" y="183297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524" y="4041645"/>
            <a:ext cx="704850" cy="2238375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2610126" y="4087927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533906" y="4103180"/>
            <a:ext cx="554340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2605363" y="5176085"/>
            <a:ext cx="96891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2961169" y="3758095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40" idx="0"/>
          </p:cNvCxnSpPr>
          <p:nvPr/>
        </p:nvCxnSpPr>
        <p:spPr>
          <a:xfrm flipV="1">
            <a:off x="1684372" y="4087927"/>
            <a:ext cx="1202924" cy="10233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880713" y="4087662"/>
            <a:ext cx="1365921" cy="32429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53" idx="1"/>
          </p:cNvCxnSpPr>
          <p:nvPr/>
        </p:nvCxnSpPr>
        <p:spPr>
          <a:xfrm>
            <a:off x="4607962" y="4361206"/>
            <a:ext cx="7711424" cy="74401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40" idx="4"/>
          </p:cNvCxnSpPr>
          <p:nvPr/>
        </p:nvCxnSpPr>
        <p:spPr>
          <a:xfrm>
            <a:off x="1726918" y="5247480"/>
            <a:ext cx="1160378" cy="9862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592974" y="509124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2885014" y="6005513"/>
            <a:ext cx="1333020" cy="22447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53" idx="3"/>
          </p:cNvCxnSpPr>
          <p:nvPr/>
        </p:nvCxnSpPr>
        <p:spPr>
          <a:xfrm flipV="1">
            <a:off x="4626046" y="5225201"/>
            <a:ext cx="7693340" cy="84222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2294537" y="508036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4249478" y="4361206"/>
            <a:ext cx="358484" cy="5111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217257" y="6005922"/>
            <a:ext cx="408789" cy="615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왼쪽 중괄호 88"/>
          <p:cNvSpPr/>
          <p:nvPr/>
        </p:nvSpPr>
        <p:spPr>
          <a:xfrm rot="5400000">
            <a:off x="3641104" y="-521662"/>
            <a:ext cx="329245" cy="2108603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2610126" y="-47908"/>
                <a:ext cx="26461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𝑓𝑜𝑐𝑎𝑙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𝑍𝑜𝑜𝑚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𝑆𝑦𝑠𝑡𝑒𝑚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26" y="-47908"/>
                <a:ext cx="2646109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왼쪽 중괄호 45"/>
          <p:cNvSpPr/>
          <p:nvPr/>
        </p:nvSpPr>
        <p:spPr>
          <a:xfrm rot="5400000">
            <a:off x="8399289" y="1464427"/>
            <a:ext cx="329245" cy="4716175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왼쪽 중괄호 54"/>
          <p:cNvSpPr/>
          <p:nvPr/>
        </p:nvSpPr>
        <p:spPr>
          <a:xfrm rot="5400000">
            <a:off x="6551439" y="7505"/>
            <a:ext cx="329245" cy="1020476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83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975360" y="1515289"/>
            <a:ext cx="0" cy="2738845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정육면체 5"/>
          <p:cNvSpPr/>
          <p:nvPr/>
        </p:nvSpPr>
        <p:spPr>
          <a:xfrm>
            <a:off x="714103" y="2037806"/>
            <a:ext cx="4763589" cy="1828799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 rot="5400000">
            <a:off x="4782161" y="2733333"/>
            <a:ext cx="1092928" cy="572724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57980" y="295220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CS Mount lens</a:t>
            </a:r>
            <a:endParaRPr lang="ko-KR" altLang="en-US" sz="20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975360" y="1872343"/>
            <a:ext cx="4770190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0983" y="1503011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TTL(total track length)</a:t>
            </a:r>
            <a:endParaRPr lang="ko-KR" altLang="en-US" dirty="0"/>
          </a:p>
        </p:txBody>
      </p:sp>
      <p:sp>
        <p:nvSpPr>
          <p:cNvPr id="24" name="원통 23"/>
          <p:cNvSpPr/>
          <p:nvPr/>
        </p:nvSpPr>
        <p:spPr>
          <a:xfrm rot="5400000">
            <a:off x="5136014" y="2793338"/>
            <a:ext cx="957945" cy="452714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745550" y="1582781"/>
            <a:ext cx="0" cy="2738845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287387" y="1687677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44015" y="4523657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15" y="4523657"/>
                <a:ext cx="1686744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983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정육면체 5"/>
          <p:cNvSpPr/>
          <p:nvPr/>
        </p:nvSpPr>
        <p:spPr>
          <a:xfrm>
            <a:off x="714103" y="2037806"/>
            <a:ext cx="4763589" cy="1828799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 rot="5400000">
            <a:off x="4782161" y="2733333"/>
            <a:ext cx="1092928" cy="572724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57980" y="295220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CS Mount lens</a:t>
            </a:r>
            <a:endParaRPr lang="ko-KR" altLang="en-US" sz="20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416731" y="1872343"/>
            <a:ext cx="1893531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9846" y="1503011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PlangeBack</a:t>
            </a:r>
            <a:endParaRPr lang="ko-KR" altLang="en-US" dirty="0"/>
          </a:p>
        </p:txBody>
      </p:sp>
      <p:sp>
        <p:nvSpPr>
          <p:cNvPr id="24" name="원통 23"/>
          <p:cNvSpPr/>
          <p:nvPr/>
        </p:nvSpPr>
        <p:spPr>
          <a:xfrm rot="5400000">
            <a:off x="5136014" y="2793338"/>
            <a:ext cx="957945" cy="452714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7287387" y="1687677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44015" y="4523657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15" y="4523657"/>
                <a:ext cx="1686744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 flipV="1">
            <a:off x="5416731" y="1515289"/>
            <a:ext cx="0" cy="2738845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55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정육면체 5"/>
          <p:cNvSpPr/>
          <p:nvPr/>
        </p:nvSpPr>
        <p:spPr>
          <a:xfrm>
            <a:off x="714103" y="2037806"/>
            <a:ext cx="4763589" cy="1828799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 rot="5400000">
            <a:off x="4782161" y="2733333"/>
            <a:ext cx="1092928" cy="572724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57980" y="295220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CS Mount lens</a:t>
            </a:r>
            <a:endParaRPr lang="ko-KR" altLang="en-US" sz="20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855180" y="1802674"/>
            <a:ext cx="1468918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49724" y="1191157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Mechanical </a:t>
            </a:r>
            <a:r>
              <a:rPr lang="en-US" altLang="ko-KR" dirty="0"/>
              <a:t>back</a:t>
            </a:r>
            <a:endParaRPr lang="ko-KR" altLang="en-US" dirty="0"/>
          </a:p>
        </p:txBody>
      </p:sp>
      <p:sp>
        <p:nvSpPr>
          <p:cNvPr id="24" name="원통 23"/>
          <p:cNvSpPr/>
          <p:nvPr/>
        </p:nvSpPr>
        <p:spPr>
          <a:xfrm rot="5400000">
            <a:off x="5136014" y="2793338"/>
            <a:ext cx="957945" cy="452714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7318641" y="1560489"/>
            <a:ext cx="23901" cy="2963168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44015" y="4523657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15" y="4523657"/>
                <a:ext cx="1686744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통 10"/>
          <p:cNvSpPr/>
          <p:nvPr/>
        </p:nvSpPr>
        <p:spPr>
          <a:xfrm rot="5400000">
            <a:off x="5538494" y="2924722"/>
            <a:ext cx="491543" cy="232298"/>
          </a:xfrm>
          <a:prstGeom prst="can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5841344" y="1503011"/>
            <a:ext cx="0" cy="2738845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968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정육면체 5"/>
          <p:cNvSpPr/>
          <p:nvPr/>
        </p:nvSpPr>
        <p:spPr>
          <a:xfrm>
            <a:off x="714103" y="2037806"/>
            <a:ext cx="4763589" cy="1828799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 rot="5400000">
            <a:off x="4782161" y="2733333"/>
            <a:ext cx="1092928" cy="572724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57980" y="295220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CS Mount lens</a:t>
            </a:r>
            <a:endParaRPr lang="ko-KR" altLang="en-US" sz="20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253325" y="1802674"/>
            <a:ext cx="1529084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82053" y="119115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 focus</a:t>
            </a:r>
            <a:endParaRPr lang="ko-KR" altLang="en-US" dirty="0"/>
          </a:p>
        </p:txBody>
      </p:sp>
      <p:sp>
        <p:nvSpPr>
          <p:cNvPr id="24" name="원통 23"/>
          <p:cNvSpPr/>
          <p:nvPr/>
        </p:nvSpPr>
        <p:spPr>
          <a:xfrm rot="5400000">
            <a:off x="5136014" y="2793338"/>
            <a:ext cx="957945" cy="452714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7318641" y="1560489"/>
            <a:ext cx="23901" cy="2963168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44015" y="4523657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15" y="4523657"/>
                <a:ext cx="1686744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통 10"/>
          <p:cNvSpPr/>
          <p:nvPr/>
        </p:nvSpPr>
        <p:spPr>
          <a:xfrm rot="5400000">
            <a:off x="5538494" y="2924722"/>
            <a:ext cx="491543" cy="232298"/>
          </a:xfrm>
          <a:prstGeom prst="can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5841344" y="1503011"/>
            <a:ext cx="0" cy="2738845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원통 11"/>
          <p:cNvSpPr/>
          <p:nvPr/>
        </p:nvSpPr>
        <p:spPr>
          <a:xfrm rot="5400000">
            <a:off x="4071264" y="2924723"/>
            <a:ext cx="491543" cy="232298"/>
          </a:xfrm>
          <a:prstGeom prst="can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4200295" y="1574853"/>
            <a:ext cx="0" cy="2738845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81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37813" y="1619488"/>
            <a:ext cx="1938116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7개인 별 7"/>
          <p:cNvSpPr/>
          <p:nvPr/>
        </p:nvSpPr>
        <p:spPr>
          <a:xfrm>
            <a:off x="2426907" y="2090055"/>
            <a:ext cx="1159928" cy="1205286"/>
          </a:xfrm>
          <a:prstGeom prst="star7">
            <a:avLst>
              <a:gd name="adj" fmla="val 45535"/>
              <a:gd name="hf" fmla="val 102572"/>
              <a:gd name="vf" fmla="val 105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006871" y="1201782"/>
            <a:ext cx="0" cy="3143795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45326" y="2695486"/>
            <a:ext cx="3614057" cy="170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3006871" y="252549"/>
            <a:ext cx="2301214" cy="2439844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467607" y="1639654"/>
            <a:ext cx="1938116" cy="21458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7개인 별 19"/>
          <p:cNvSpPr/>
          <p:nvPr/>
        </p:nvSpPr>
        <p:spPr>
          <a:xfrm>
            <a:off x="8146682" y="2412785"/>
            <a:ext cx="579963" cy="602642"/>
          </a:xfrm>
          <a:prstGeom prst="star7">
            <a:avLst>
              <a:gd name="adj" fmla="val 45535"/>
              <a:gd name="hf" fmla="val 102572"/>
              <a:gd name="vf" fmla="val 105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8436665" y="1221948"/>
            <a:ext cx="0" cy="3143795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75120" y="2715652"/>
            <a:ext cx="3614057" cy="170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8436665" y="272715"/>
            <a:ext cx="2301214" cy="2439844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2836822" y="1571236"/>
            <a:ext cx="915397" cy="9153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2691244" y="1568143"/>
            <a:ext cx="1035808" cy="769431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3108776" y="2007339"/>
            <a:ext cx="915397" cy="9153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226566" y="2005111"/>
            <a:ext cx="786642" cy="1060781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760617" y="2447031"/>
            <a:ext cx="503156" cy="53129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293517" y="2590524"/>
            <a:ext cx="286291" cy="3023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8359770" y="1783337"/>
            <a:ext cx="901667" cy="9480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8431590" y="1853791"/>
            <a:ext cx="883704" cy="9503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8225629" y="1694616"/>
            <a:ext cx="969233" cy="90160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8541920" y="1952858"/>
            <a:ext cx="796090" cy="1049841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45326" y="4677527"/>
            <a:ext cx="959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조리개 값은  </a:t>
            </a:r>
            <a:r>
              <a:rPr lang="ko-KR" altLang="en-US" dirty="0" err="1"/>
              <a:t>촛점거리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유효구경의 지름</a:t>
            </a:r>
          </a:p>
          <a:p>
            <a:r>
              <a:rPr lang="ko-KR" altLang="en-US" dirty="0" smtClean="0"/>
              <a:t>렌즈가 </a:t>
            </a:r>
            <a:r>
              <a:rPr lang="ko-KR" altLang="en-US" dirty="0"/>
              <a:t>정해지면 </a:t>
            </a:r>
            <a:r>
              <a:rPr lang="ko-KR" altLang="en-US" dirty="0" err="1"/>
              <a:t>촛점거리는</a:t>
            </a:r>
            <a:r>
              <a:rPr lang="ko-KR" altLang="en-US" dirty="0"/>
              <a:t> 정해진다</a:t>
            </a:r>
            <a:r>
              <a:rPr lang="en-US" altLang="ko-KR" dirty="0"/>
              <a:t>. </a:t>
            </a:r>
            <a:r>
              <a:rPr lang="ko-KR" altLang="en-US" dirty="0"/>
              <a:t>유효구경은 내가 조리개를 </a:t>
            </a:r>
            <a:r>
              <a:rPr lang="ko-KR" altLang="en-US" dirty="0" err="1"/>
              <a:t>줄여들었을</a:t>
            </a:r>
            <a:r>
              <a:rPr lang="ko-KR" altLang="en-US" dirty="0"/>
              <a:t> 때 조리개로 </a:t>
            </a:r>
          </a:p>
          <a:p>
            <a:r>
              <a:rPr lang="ko-KR" altLang="en-US" dirty="0"/>
              <a:t>들어오는 요 구경을 </a:t>
            </a:r>
            <a:r>
              <a:rPr lang="ko-KR" altLang="en-US" dirty="0" err="1"/>
              <a:t>얘기하는게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</a:p>
          <a:p>
            <a:r>
              <a:rPr lang="ko-KR" altLang="en-US" dirty="0" smtClean="0"/>
              <a:t>애초에 굴절률에 의해 </a:t>
            </a:r>
            <a:r>
              <a:rPr lang="ko-KR" altLang="en-US" dirty="0" err="1"/>
              <a:t>틀어지기전에</a:t>
            </a:r>
            <a:r>
              <a:rPr lang="ko-KR" altLang="en-US" dirty="0"/>
              <a:t> 앞에 넓이가 구경이다</a:t>
            </a:r>
            <a:r>
              <a:rPr lang="en-US" altLang="ko-KR" dirty="0"/>
              <a:t>. </a:t>
            </a:r>
            <a:r>
              <a:rPr lang="ko-KR" altLang="en-US" dirty="0"/>
              <a:t>구경은 변할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그래서 </a:t>
            </a:r>
            <a:r>
              <a:rPr lang="ko-KR" altLang="en-US" dirty="0"/>
              <a:t>조리개를 </a:t>
            </a:r>
            <a:r>
              <a:rPr lang="ko-KR" altLang="en-US" dirty="0" err="1"/>
              <a:t>좁이면</a:t>
            </a:r>
            <a:r>
              <a:rPr lang="ko-KR" altLang="en-US" dirty="0"/>
              <a:t> </a:t>
            </a:r>
            <a:r>
              <a:rPr lang="ko-KR" altLang="en-US" dirty="0" err="1"/>
              <a:t>이값이</a:t>
            </a:r>
            <a:r>
              <a:rPr lang="ko-KR" altLang="en-US" dirty="0"/>
              <a:t> 변하는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1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10342" y="4069134"/>
            <a:ext cx="1263976" cy="97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77" y="295879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98933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4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71034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05448" y="2981227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946049" y="371337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&gt; b (f = 1)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81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82861" y="2107173"/>
            <a:ext cx="5509138" cy="423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2939" y="195776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754116" y="30681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4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475126" y="30681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070232" y="1980199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946049" y="371337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&gt; b (f = 4)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9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330648" y="4299966"/>
            <a:ext cx="769254" cy="59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77" y="295879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98933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4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71034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05448" y="2981227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946049" y="371337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&gt; b (f = 0.5)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6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30466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17212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480992"/>
            <a:ext cx="3172120" cy="150229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7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0299549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04889" y="4947109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889" y="4947109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965322" cy="19548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101419"/>
            <a:ext cx="3965322" cy="188186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065470" y="3142568"/>
            <a:ext cx="209746" cy="7412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9574781" y="1734612"/>
            <a:ext cx="678730" cy="0"/>
          </a:xfrm>
          <a:prstGeom prst="lin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0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58812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  <a:endCxn id="38" idx="1"/>
          </p:cNvCxnSpPr>
          <p:nvPr/>
        </p:nvCxnSpPr>
        <p:spPr>
          <a:xfrm>
            <a:off x="6309894" y="1929001"/>
            <a:ext cx="3120054" cy="150088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  <a:endCxn id="38" idx="2"/>
          </p:cNvCxnSpPr>
          <p:nvPr/>
        </p:nvCxnSpPr>
        <p:spPr>
          <a:xfrm flipV="1">
            <a:off x="6309894" y="3489880"/>
            <a:ext cx="3095205" cy="149340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340222" y="3033924"/>
            <a:ext cx="259339" cy="8781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8749427" y="1791572"/>
            <a:ext cx="643875" cy="18852"/>
          </a:xfrm>
          <a:prstGeom prst="lin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2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361</Words>
  <Application>Microsoft Office PowerPoint</Application>
  <PresentationFormat>와이드스크린</PresentationFormat>
  <Paragraphs>124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shjo</dc:creator>
  <cp:lastModifiedBy>shjo</cp:lastModifiedBy>
  <cp:revision>106</cp:revision>
  <dcterms:created xsi:type="dcterms:W3CDTF">2020-01-19T07:36:32Z</dcterms:created>
  <dcterms:modified xsi:type="dcterms:W3CDTF">2020-03-02T03:16:17Z</dcterms:modified>
</cp:coreProperties>
</file>