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4" autoAdjust="0"/>
    <p:restoredTop sz="94660"/>
  </p:normalViewPr>
  <p:slideViewPr>
    <p:cSldViewPr snapToGrid="0">
      <p:cViewPr>
        <p:scale>
          <a:sx n="75" d="100"/>
          <a:sy n="75" d="100"/>
        </p:scale>
        <p:origin x="196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0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3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0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3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50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07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5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DC4F-B796-44B2-AF38-799E98184C22}" type="datetimeFigureOut">
              <a:rPr lang="ko-KR" altLang="en-US" smtClean="0"/>
              <a:t>2020-02-16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7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0342" y="4069134"/>
            <a:ext cx="1263976" cy="9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3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58812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  <a:endCxn id="38" idx="1"/>
          </p:cNvCxnSpPr>
          <p:nvPr/>
        </p:nvCxnSpPr>
        <p:spPr>
          <a:xfrm>
            <a:off x="6309894" y="1929001"/>
            <a:ext cx="3120054" cy="15008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8" idx="2"/>
          </p:cNvCxnSpPr>
          <p:nvPr/>
        </p:nvCxnSpPr>
        <p:spPr>
          <a:xfrm flipV="1">
            <a:off x="6309894" y="3489880"/>
            <a:ext cx="3095205" cy="14934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340222" y="3033924"/>
            <a:ext cx="259339" cy="8781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0368881" y="2011898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43148" y="788596"/>
                <a:ext cx="411157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𝑓𝑖𝑒𝑙𝑑</m:t>
                      </m:r>
                    </m:oMath>
                  </m:oMathPara>
                </a14:m>
                <a:endPara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148" y="788596"/>
                <a:ext cx="4111575" cy="954107"/>
              </a:xfrm>
              <a:prstGeom prst="rect">
                <a:avLst/>
              </a:prstGeom>
              <a:blipFill>
                <a:blip r:embed="rId5"/>
                <a:stretch>
                  <a:fillRect l="-2963" r="-1630" b="-16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 flipH="1" flipV="1">
            <a:off x="8661517" y="1929001"/>
            <a:ext cx="1613699" cy="1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5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0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5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717243" y="3452071"/>
            <a:ext cx="8563062" cy="2633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2189458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2334291" y="1929001"/>
            <a:ext cx="3975603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066814" cy="18912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5"/>
            <a:endCxn id="19" idx="4"/>
          </p:cNvCxnSpPr>
          <p:nvPr/>
        </p:nvCxnSpPr>
        <p:spPr>
          <a:xfrm>
            <a:off x="2334291" y="3516135"/>
            <a:ext cx="3975603" cy="14671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6" idx="0"/>
          </p:cNvCxnSpPr>
          <p:nvPr/>
        </p:nvCxnSpPr>
        <p:spPr>
          <a:xfrm flipV="1">
            <a:off x="6309894" y="3107035"/>
            <a:ext cx="3066814" cy="18762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597741" y="1847567"/>
            <a:ext cx="951947" cy="27872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9271402" y="3107035"/>
            <a:ext cx="210612" cy="7131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714012" y="33787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4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36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717243" y="3452071"/>
            <a:ext cx="8563062" cy="2633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731805" y="33787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9" idx="0"/>
          </p:cNvCxnSpPr>
          <p:nvPr/>
        </p:nvCxnSpPr>
        <p:spPr>
          <a:xfrm flipV="1">
            <a:off x="3816646" y="1929001"/>
            <a:ext cx="2493248" cy="144978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4"/>
            <a:endCxn id="19" idx="4"/>
          </p:cNvCxnSpPr>
          <p:nvPr/>
        </p:nvCxnSpPr>
        <p:spPr>
          <a:xfrm>
            <a:off x="3816646" y="3548464"/>
            <a:ext cx="2493248" cy="14348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793771" y="2124876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340118" y="1813776"/>
            <a:ext cx="1154100" cy="33791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9271402" y="3107035"/>
            <a:ext cx="210612" cy="7131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6309894" y="1929001"/>
            <a:ext cx="4038368" cy="15230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6309894" y="3478402"/>
            <a:ext cx="4038367" cy="15048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229442" y="339090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8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944644" y="20895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𝑓𝑜𝑐𝑢𝑠</m:t>
                      </m:r>
                    </m:oMath>
                  </m:oMathPara>
                </a14:m>
                <a:endParaRPr lang="en-US" altLang="ko-KR" sz="2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blipFill>
                <a:blip r:embed="rId5"/>
                <a:stretch>
                  <a:fillRect l="-2604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2610985" y="336283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48810" y="3362835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7"/>
          </p:cNvCxnSpPr>
          <p:nvPr/>
        </p:nvCxnSpPr>
        <p:spPr>
          <a:xfrm flipV="1">
            <a:off x="2755818" y="1951430"/>
            <a:ext cx="3554076" cy="14362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5"/>
            <a:endCxn id="19" idx="4"/>
          </p:cNvCxnSpPr>
          <p:nvPr/>
        </p:nvCxnSpPr>
        <p:spPr>
          <a:xfrm>
            <a:off x="2755818" y="3507668"/>
            <a:ext cx="3554076" cy="147561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6308390" y="1951430"/>
            <a:ext cx="3783877" cy="150471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4"/>
          </p:cNvCxnSpPr>
          <p:nvPr/>
        </p:nvCxnSpPr>
        <p:spPr>
          <a:xfrm flipV="1">
            <a:off x="6309894" y="3456142"/>
            <a:ext cx="3782373" cy="1527144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994274" y="337130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19" idx="0"/>
          </p:cNvCxnSpPr>
          <p:nvPr/>
        </p:nvCxnSpPr>
        <p:spPr>
          <a:xfrm flipV="1">
            <a:off x="3947925" y="1929001"/>
            <a:ext cx="2361969" cy="147561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5"/>
            <a:endCxn id="19" idx="4"/>
          </p:cNvCxnSpPr>
          <p:nvPr/>
        </p:nvCxnSpPr>
        <p:spPr>
          <a:xfrm>
            <a:off x="3993643" y="3507668"/>
            <a:ext cx="2316251" cy="1475618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6367215" y="1961592"/>
            <a:ext cx="3088962" cy="174943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269766" y="3200400"/>
            <a:ext cx="3186411" cy="172508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860316" y="3371302"/>
            <a:ext cx="169682" cy="1696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2684548" y="1916058"/>
            <a:ext cx="1249103" cy="1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9223654" y="3253753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619022" y="3261839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0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9804" y="331616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63" y="-271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399520" y="-271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226362" y="1501831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991133" y="10644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170636" y="294242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2942421"/>
                <a:ext cx="1686744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40924" y="144707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9" idx="0"/>
          </p:cNvCxnSpPr>
          <p:nvPr/>
        </p:nvCxnSpPr>
        <p:spPr>
          <a:xfrm flipV="1">
            <a:off x="3325765" y="-2711"/>
            <a:ext cx="2493248" cy="144978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4"/>
            <a:endCxn id="19" idx="4"/>
          </p:cNvCxnSpPr>
          <p:nvPr/>
        </p:nvCxnSpPr>
        <p:spPr>
          <a:xfrm>
            <a:off x="3325765" y="1616752"/>
            <a:ext cx="2493248" cy="14348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8711308" y="992722"/>
            <a:ext cx="302700" cy="10573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5819013" y="-2711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5819013" y="1516872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400107" y="141699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65" y="340797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4131172" y="335867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1226362" y="4847073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991133" y="345168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170636" y="628766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628766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/>
          <p:cNvSpPr/>
          <p:nvPr/>
        </p:nvSpPr>
        <p:spPr>
          <a:xfrm>
            <a:off x="3240924" y="479231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34" idx="0"/>
            <a:endCxn id="24" idx="0"/>
          </p:cNvCxnSpPr>
          <p:nvPr/>
        </p:nvCxnSpPr>
        <p:spPr>
          <a:xfrm flipV="1">
            <a:off x="3325765" y="3358675"/>
            <a:ext cx="1224900" cy="14336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4"/>
            <a:endCxn id="24" idx="4"/>
          </p:cNvCxnSpPr>
          <p:nvPr/>
        </p:nvCxnSpPr>
        <p:spPr>
          <a:xfrm>
            <a:off x="3325765" y="4961994"/>
            <a:ext cx="1224900" cy="14509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 flipH="1">
            <a:off x="8826688" y="4707796"/>
            <a:ext cx="189041" cy="3387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4" idx="0"/>
          </p:cNvCxnSpPr>
          <p:nvPr/>
        </p:nvCxnSpPr>
        <p:spPr>
          <a:xfrm flipH="1" flipV="1">
            <a:off x="4550665" y="3358675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24" idx="4"/>
          </p:cNvCxnSpPr>
          <p:nvPr/>
        </p:nvCxnSpPr>
        <p:spPr>
          <a:xfrm flipH="1">
            <a:off x="4550665" y="4878258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9191757" y="478589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5009617" y="4801827"/>
            <a:ext cx="860552" cy="947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141521" y="4820873"/>
            <a:ext cx="169682" cy="169682"/>
          </a:xfrm>
          <a:prstGeom prst="ellipse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0"/>
            <a:endCxn id="24" idx="0"/>
          </p:cNvCxnSpPr>
          <p:nvPr/>
        </p:nvCxnSpPr>
        <p:spPr>
          <a:xfrm flipV="1">
            <a:off x="1226362" y="3358675"/>
            <a:ext cx="3324303" cy="1462198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24" idx="4"/>
          </p:cNvCxnSpPr>
          <p:nvPr/>
        </p:nvCxnSpPr>
        <p:spPr>
          <a:xfrm>
            <a:off x="1206632" y="4990555"/>
            <a:ext cx="3344033" cy="1422405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57" idx="4"/>
          </p:cNvCxnSpPr>
          <p:nvPr/>
        </p:nvCxnSpPr>
        <p:spPr>
          <a:xfrm>
            <a:off x="4557191" y="3377201"/>
            <a:ext cx="3001694" cy="2755910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4" idx="4"/>
            <a:endCxn id="57" idx="0"/>
          </p:cNvCxnSpPr>
          <p:nvPr/>
        </p:nvCxnSpPr>
        <p:spPr>
          <a:xfrm flipV="1">
            <a:off x="4550665" y="3630374"/>
            <a:ext cx="3008220" cy="2782586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 flipH="1">
            <a:off x="7303246" y="3630374"/>
            <a:ext cx="511278" cy="2502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48624" y="6258607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3291090" y="3457365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4133265" y="3444383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3331615" y="3419736"/>
            <a:ext cx="82452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70318" y="62968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심도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0" y="41807"/>
                <a:ext cx="5577168" cy="772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점을 근접해 맞추면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7"/>
                <a:ext cx="5577168" cy="772584"/>
              </a:xfrm>
              <a:prstGeom prst="rect">
                <a:avLst/>
              </a:prstGeom>
              <a:blipFill>
                <a:blip r:embed="rId5"/>
                <a:stretch>
                  <a:fillRect t="-16535" r="-3497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7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715" y="349246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87" y="347684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" y="-1961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721251" y="-271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548093" y="1501831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312864" y="10644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492367" y="294242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367" y="2942421"/>
                <a:ext cx="1686744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1687790" y="146018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1832623" y="-2711"/>
            <a:ext cx="4308121" cy="148774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5"/>
            <a:endCxn id="19" idx="4"/>
          </p:cNvCxnSpPr>
          <p:nvPr/>
        </p:nvCxnSpPr>
        <p:spPr>
          <a:xfrm>
            <a:off x="1832623" y="1605017"/>
            <a:ext cx="4308121" cy="144655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8842276" y="42795"/>
            <a:ext cx="553765" cy="30410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6140744" y="-2711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6140744" y="70053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559740" y="146954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21731" y="41807"/>
                <a:ext cx="5012911" cy="772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점을 멀리 맞추면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1" y="41807"/>
                <a:ext cx="5012911" cy="772584"/>
              </a:xfrm>
              <a:prstGeom prst="rect">
                <a:avLst/>
              </a:prstGeom>
              <a:blipFill>
                <a:blip r:embed="rId4"/>
                <a:stretch>
                  <a:fillRect t="-16535" r="-4136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15" y="349585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타원 51"/>
          <p:cNvSpPr/>
          <p:nvPr/>
        </p:nvSpPr>
        <p:spPr>
          <a:xfrm>
            <a:off x="8715397" y="3490157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68866" y="5017300"/>
            <a:ext cx="11572310" cy="558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0624545" y="363569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8170636" y="6457890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6457890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/>
          <p:cNvSpPr/>
          <p:nvPr/>
        </p:nvSpPr>
        <p:spPr>
          <a:xfrm>
            <a:off x="3093258" y="49756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7"/>
            <a:endCxn id="52" idx="0"/>
          </p:cNvCxnSpPr>
          <p:nvPr/>
        </p:nvCxnSpPr>
        <p:spPr>
          <a:xfrm flipV="1">
            <a:off x="3238091" y="3490157"/>
            <a:ext cx="5896799" cy="15103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9" idx="5"/>
            <a:endCxn id="52" idx="4"/>
          </p:cNvCxnSpPr>
          <p:nvPr/>
        </p:nvCxnSpPr>
        <p:spPr>
          <a:xfrm>
            <a:off x="3238091" y="5120486"/>
            <a:ext cx="5896799" cy="14239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52" idx="0"/>
          </p:cNvCxnSpPr>
          <p:nvPr/>
        </p:nvCxnSpPr>
        <p:spPr>
          <a:xfrm flipH="1" flipV="1">
            <a:off x="9134890" y="3490157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52" idx="4"/>
          </p:cNvCxnSpPr>
          <p:nvPr/>
        </p:nvCxnSpPr>
        <p:spPr>
          <a:xfrm flipH="1">
            <a:off x="9134890" y="3562921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0562579" y="495865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9602605" y="4782485"/>
            <a:ext cx="1844042" cy="2929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136185" y="4994158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74" idx="7"/>
            <a:endCxn id="52" idx="0"/>
          </p:cNvCxnSpPr>
          <p:nvPr/>
        </p:nvCxnSpPr>
        <p:spPr>
          <a:xfrm flipV="1">
            <a:off x="1281018" y="3490157"/>
            <a:ext cx="7853872" cy="15288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4" idx="4"/>
            <a:endCxn id="52" idx="4"/>
          </p:cNvCxnSpPr>
          <p:nvPr/>
        </p:nvCxnSpPr>
        <p:spPr>
          <a:xfrm>
            <a:off x="1221026" y="5163840"/>
            <a:ext cx="7913864" cy="138060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9120708" y="4388927"/>
            <a:ext cx="1515274" cy="214532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127799" y="3476845"/>
            <a:ext cx="1492368" cy="2090071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10105401" y="4933040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341091" y="494275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endCxn id="52" idx="0"/>
          </p:cNvCxnSpPr>
          <p:nvPr/>
        </p:nvCxnSpPr>
        <p:spPr>
          <a:xfrm flipV="1">
            <a:off x="5486078" y="3490157"/>
            <a:ext cx="3648812" cy="147802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1" idx="1"/>
          </p:cNvCxnSpPr>
          <p:nvPr/>
        </p:nvCxnSpPr>
        <p:spPr>
          <a:xfrm flipH="1" flipV="1">
            <a:off x="9123422" y="3508664"/>
            <a:ext cx="2048432" cy="145894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1147005" y="494275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endCxn id="52" idx="4"/>
          </p:cNvCxnSpPr>
          <p:nvPr/>
        </p:nvCxnSpPr>
        <p:spPr>
          <a:xfrm>
            <a:off x="5501401" y="5070232"/>
            <a:ext cx="3633489" cy="147421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2" idx="4"/>
            <a:endCxn id="91" idx="3"/>
          </p:cNvCxnSpPr>
          <p:nvPr/>
        </p:nvCxnSpPr>
        <p:spPr>
          <a:xfrm flipV="1">
            <a:off x="9134890" y="5087588"/>
            <a:ext cx="2036964" cy="14568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1326882" y="3684420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5352493" y="3691662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1472916" y="3758403"/>
            <a:ext cx="386817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8" y="6715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3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382614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380371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5330857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524601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3803715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3803715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5330857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5350717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8914648" y="52797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3912867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39466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530340" y="4541475"/>
            <a:ext cx="384308" cy="16184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99950" y="696444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2205375" y="2223586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/>
          <p:cNvSpPr/>
          <p:nvPr/>
        </p:nvSpPr>
        <p:spPr>
          <a:xfrm>
            <a:off x="2721468" y="213874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7"/>
            <a:endCxn id="65" idx="0"/>
          </p:cNvCxnSpPr>
          <p:nvPr/>
        </p:nvCxnSpPr>
        <p:spPr>
          <a:xfrm flipV="1">
            <a:off x="2866301" y="696444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0"/>
          </p:cNvCxnSpPr>
          <p:nvPr/>
        </p:nvCxnSpPr>
        <p:spPr>
          <a:xfrm>
            <a:off x="5819443" y="696444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8" idx="6"/>
            <a:endCxn id="65" idx="4"/>
          </p:cNvCxnSpPr>
          <p:nvPr/>
        </p:nvCxnSpPr>
        <p:spPr>
          <a:xfrm>
            <a:off x="2891150" y="2223586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5" idx="4"/>
          </p:cNvCxnSpPr>
          <p:nvPr/>
        </p:nvCxnSpPr>
        <p:spPr>
          <a:xfrm flipV="1">
            <a:off x="5819443" y="1900241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8914648" y="21724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8991563" y="805596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838230" y="839333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0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7332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2378034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8171066" y="379602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96024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229319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850892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850892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2378034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2397894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8914648" y="232693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9600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993781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530340" y="1588652"/>
            <a:ext cx="384308" cy="16184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406969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028774" y="404726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5574404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171066" y="699239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992394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548956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4047262"/>
            <a:ext cx="581966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3448267" y="4047262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5574404"/>
            <a:ext cx="557117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3448267" y="5594264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610852" y="550942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6069" y="4176272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4190151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8751688" y="5323166"/>
            <a:ext cx="195250" cy="5539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3958879" y="5309230"/>
            <a:ext cx="951947" cy="27872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0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0036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028774" y="777933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2305075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171066" y="3723065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23065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2023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777933"/>
            <a:ext cx="581966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3448267" y="777933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05075"/>
            <a:ext cx="557117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3448267" y="2324935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610852" y="224009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6069" y="90694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92082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8751688" y="2053837"/>
            <a:ext cx="195250" cy="5539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5" y="385207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74" y="394388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타원 42"/>
          <p:cNvSpPr/>
          <p:nvPr/>
        </p:nvSpPr>
        <p:spPr>
          <a:xfrm>
            <a:off x="5179081" y="38945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2274271" y="5382990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0039042" y="398760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9218545" y="6823580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545" y="6823580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/>
          <p:cNvSpPr/>
          <p:nvPr/>
        </p:nvSpPr>
        <p:spPr>
          <a:xfrm>
            <a:off x="4288833" y="532822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0"/>
            <a:endCxn id="43" idx="0"/>
          </p:cNvCxnSpPr>
          <p:nvPr/>
        </p:nvCxnSpPr>
        <p:spPr>
          <a:xfrm flipV="1">
            <a:off x="4373674" y="3894592"/>
            <a:ext cx="1224900" cy="14336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7" idx="4"/>
            <a:endCxn id="43" idx="4"/>
          </p:cNvCxnSpPr>
          <p:nvPr/>
        </p:nvCxnSpPr>
        <p:spPr>
          <a:xfrm>
            <a:off x="4373674" y="5497911"/>
            <a:ext cx="1224900" cy="14509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 flipH="1">
            <a:off x="9874597" y="5243713"/>
            <a:ext cx="189041" cy="3387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endCxn id="43" idx="0"/>
          </p:cNvCxnSpPr>
          <p:nvPr/>
        </p:nvCxnSpPr>
        <p:spPr>
          <a:xfrm flipH="1" flipV="1">
            <a:off x="5598574" y="3894592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43" idx="4"/>
          </p:cNvCxnSpPr>
          <p:nvPr/>
        </p:nvCxnSpPr>
        <p:spPr>
          <a:xfrm flipH="1">
            <a:off x="5598574" y="5414175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0239666" y="532181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6057526" y="5337744"/>
            <a:ext cx="860552" cy="947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189430" y="5356790"/>
            <a:ext cx="169682" cy="169682"/>
          </a:xfrm>
          <a:prstGeom prst="ellipse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0"/>
            <a:endCxn id="43" idx="0"/>
          </p:cNvCxnSpPr>
          <p:nvPr/>
        </p:nvCxnSpPr>
        <p:spPr>
          <a:xfrm flipV="1">
            <a:off x="2274271" y="3894592"/>
            <a:ext cx="3324303" cy="1462198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3" idx="4"/>
          </p:cNvCxnSpPr>
          <p:nvPr/>
        </p:nvCxnSpPr>
        <p:spPr>
          <a:xfrm>
            <a:off x="2254541" y="5526472"/>
            <a:ext cx="3344033" cy="1422405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73" idx="4"/>
          </p:cNvCxnSpPr>
          <p:nvPr/>
        </p:nvCxnSpPr>
        <p:spPr>
          <a:xfrm>
            <a:off x="5605100" y="3913118"/>
            <a:ext cx="3001694" cy="2755910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43" idx="4"/>
            <a:endCxn id="73" idx="0"/>
          </p:cNvCxnSpPr>
          <p:nvPr/>
        </p:nvCxnSpPr>
        <p:spPr>
          <a:xfrm flipV="1">
            <a:off x="5598574" y="4166291"/>
            <a:ext cx="3008220" cy="2782586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 flipH="1">
            <a:off x="8351155" y="4166291"/>
            <a:ext cx="511278" cy="2502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796533" y="679452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4338999" y="3993282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5181174" y="3980300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4379524" y="3955653"/>
            <a:ext cx="82452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18227" y="683277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심도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68071" y="260874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64" y="219193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649966" y="34658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3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588552" y="34658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183658" y="2377912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946049" y="371337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=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3073" y="223941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culling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9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8" y="6715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3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382614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380371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5330857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524601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3803715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3803715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5330857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3912867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410043" y="52132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3912867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39466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353092" y="3964921"/>
            <a:ext cx="646397" cy="2383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99950" y="696444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2205375" y="2223586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/>
          <p:cNvSpPr/>
          <p:nvPr/>
        </p:nvSpPr>
        <p:spPr>
          <a:xfrm>
            <a:off x="2721468" y="213874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7"/>
            <a:endCxn id="65" idx="0"/>
          </p:cNvCxnSpPr>
          <p:nvPr/>
        </p:nvCxnSpPr>
        <p:spPr>
          <a:xfrm flipV="1">
            <a:off x="2866301" y="696444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0"/>
          </p:cNvCxnSpPr>
          <p:nvPr/>
        </p:nvCxnSpPr>
        <p:spPr>
          <a:xfrm>
            <a:off x="5819443" y="696444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8" idx="6"/>
            <a:endCxn id="65" idx="4"/>
          </p:cNvCxnSpPr>
          <p:nvPr/>
        </p:nvCxnSpPr>
        <p:spPr>
          <a:xfrm>
            <a:off x="2891150" y="2223586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5" idx="4"/>
          </p:cNvCxnSpPr>
          <p:nvPr/>
        </p:nvCxnSpPr>
        <p:spPr>
          <a:xfrm flipV="1">
            <a:off x="5819443" y="1900241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8914648" y="21724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8991563" y="805596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838230" y="839333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16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91668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894260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2421402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8171066" y="3839392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839392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233656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894260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894260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2421402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1003412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410043" y="230379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1003412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1037149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353092" y="1055466"/>
            <a:ext cx="646397" cy="2383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406614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4066148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5570861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171066" y="698885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988851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548602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4066148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4066148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5570861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4175300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8612229" y="550183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1563" y="415287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4186608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5221730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86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5089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2355605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171066" y="3773595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73595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707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850892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850892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556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960044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8612229" y="2286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1563" y="93761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9713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20064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115" y="422507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87" y="420944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5" y="422845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/>
          <p:cNvSpPr/>
          <p:nvPr/>
        </p:nvSpPr>
        <p:spPr>
          <a:xfrm>
            <a:off x="9578997" y="422276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1532466" y="5749904"/>
            <a:ext cx="11572310" cy="558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1488145" y="436829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956858" y="570825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7"/>
            <a:endCxn id="44" idx="0"/>
          </p:cNvCxnSpPr>
          <p:nvPr/>
        </p:nvCxnSpPr>
        <p:spPr>
          <a:xfrm flipV="1">
            <a:off x="4101691" y="4222761"/>
            <a:ext cx="5896799" cy="15103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7" idx="5"/>
            <a:endCxn id="44" idx="4"/>
          </p:cNvCxnSpPr>
          <p:nvPr/>
        </p:nvCxnSpPr>
        <p:spPr>
          <a:xfrm>
            <a:off x="4101691" y="5853090"/>
            <a:ext cx="5896799" cy="14239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4" idx="0"/>
          </p:cNvCxnSpPr>
          <p:nvPr/>
        </p:nvCxnSpPr>
        <p:spPr>
          <a:xfrm flipH="1" flipV="1">
            <a:off x="9998490" y="4222761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4" idx="4"/>
          </p:cNvCxnSpPr>
          <p:nvPr/>
        </p:nvCxnSpPr>
        <p:spPr>
          <a:xfrm flipH="1">
            <a:off x="9998490" y="4295525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11426179" y="569125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10466205" y="5515089"/>
            <a:ext cx="1844042" cy="2929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1999785" y="572676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>
            <a:stCxn id="67" idx="7"/>
            <a:endCxn id="44" idx="0"/>
          </p:cNvCxnSpPr>
          <p:nvPr/>
        </p:nvCxnSpPr>
        <p:spPr>
          <a:xfrm flipV="1">
            <a:off x="2144618" y="4222761"/>
            <a:ext cx="7853872" cy="15288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7" idx="4"/>
            <a:endCxn id="44" idx="4"/>
          </p:cNvCxnSpPr>
          <p:nvPr/>
        </p:nvCxnSpPr>
        <p:spPr>
          <a:xfrm>
            <a:off x="2084626" y="5896444"/>
            <a:ext cx="7913864" cy="138060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9984308" y="5121531"/>
            <a:ext cx="1515274" cy="214532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991399" y="4209449"/>
            <a:ext cx="1492368" cy="2090071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0969001" y="5665644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204691" y="5675359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endCxn id="44" idx="0"/>
          </p:cNvCxnSpPr>
          <p:nvPr/>
        </p:nvCxnSpPr>
        <p:spPr>
          <a:xfrm flipV="1">
            <a:off x="6349678" y="4222761"/>
            <a:ext cx="3648812" cy="147802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6" idx="1"/>
          </p:cNvCxnSpPr>
          <p:nvPr/>
        </p:nvCxnSpPr>
        <p:spPr>
          <a:xfrm flipH="1" flipV="1">
            <a:off x="9987022" y="4241268"/>
            <a:ext cx="2048432" cy="145894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12010605" y="5675359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>
            <a:endCxn id="44" idx="4"/>
          </p:cNvCxnSpPr>
          <p:nvPr/>
        </p:nvCxnSpPr>
        <p:spPr>
          <a:xfrm>
            <a:off x="6365001" y="5802836"/>
            <a:ext cx="3633489" cy="147421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44" idx="4"/>
            <a:endCxn id="76" idx="3"/>
          </p:cNvCxnSpPr>
          <p:nvPr/>
        </p:nvCxnSpPr>
        <p:spPr>
          <a:xfrm flipV="1">
            <a:off x="9998490" y="5820192"/>
            <a:ext cx="2036964" cy="14568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2190482" y="4417024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6216093" y="4424266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2336516" y="4491007"/>
            <a:ext cx="386817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1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55326" y="1831157"/>
            <a:ext cx="6447014" cy="49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10" y="164518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241720" y="29190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3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720657" y="29190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165564" y="183115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&lt;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4979" y="16926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culling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0342" y="4069134"/>
            <a:ext cx="1263976" cy="9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1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82861" y="2107173"/>
            <a:ext cx="5509138" cy="423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2939" y="195776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754116" y="3068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475126" y="3068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070232" y="1980199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4)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330648" y="4299966"/>
            <a:ext cx="769254" cy="59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0.5)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6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30466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17212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480992"/>
            <a:ext cx="3172120" cy="150229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299549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04889" y="4947109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889" y="4947109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5322" cy="19548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01419"/>
            <a:ext cx="3965322" cy="188186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065470" y="3142568"/>
            <a:ext cx="209746" cy="7412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9574781" y="1734612"/>
            <a:ext cx="678730" cy="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0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58812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  <a:endCxn id="38" idx="1"/>
          </p:cNvCxnSpPr>
          <p:nvPr/>
        </p:nvCxnSpPr>
        <p:spPr>
          <a:xfrm>
            <a:off x="6309894" y="1929001"/>
            <a:ext cx="3120054" cy="15008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8" idx="2"/>
          </p:cNvCxnSpPr>
          <p:nvPr/>
        </p:nvCxnSpPr>
        <p:spPr>
          <a:xfrm flipV="1">
            <a:off x="6309894" y="3489880"/>
            <a:ext cx="3095205" cy="14934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340222" y="3033924"/>
            <a:ext cx="259339" cy="8781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8749427" y="1791572"/>
            <a:ext cx="643875" cy="18852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314</Words>
  <Application>Microsoft Office PowerPoint</Application>
  <PresentationFormat>와이드스크린</PresentationFormat>
  <Paragraphs>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shjo</dc:creator>
  <cp:lastModifiedBy>조성훈</cp:lastModifiedBy>
  <cp:revision>53</cp:revision>
  <dcterms:created xsi:type="dcterms:W3CDTF">2020-01-19T07:36:32Z</dcterms:created>
  <dcterms:modified xsi:type="dcterms:W3CDTF">2020-02-16T13:26:36Z</dcterms:modified>
</cp:coreProperties>
</file>