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Aggregate Function Practice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836305"/>
          </a:xfrm>
        </p:spPr>
        <p:txBody>
          <a:bodyPr/>
          <a:lstStyle/>
          <a:p>
            <a:r>
              <a:rPr lang="en-US" b="1" dirty="0" smtClean="0"/>
              <a:t>Practice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39816"/>
            <a:ext cx="9036423" cy="3792814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sz="1900" b="1" dirty="0"/>
              <a:t>Sample Table: </a:t>
            </a:r>
            <a:r>
              <a:rPr lang="en-US" sz="1900" b="1" dirty="0" err="1" smtClean="0"/>
              <a:t>Dice.</a:t>
            </a:r>
            <a:r>
              <a:rPr lang="en-US" sz="1900" dirty="0" err="1" smtClean="0"/>
              <a:t>Employee</a:t>
            </a:r>
            <a:endParaRPr lang="en-US" sz="1900" dirty="0" smtClean="0"/>
          </a:p>
          <a:p>
            <a:pPr marL="68580" indent="0">
              <a:buNone/>
            </a:pPr>
            <a:endParaRPr lang="en-US" sz="1900" dirty="0"/>
          </a:p>
          <a:p>
            <a:pPr marL="525780" indent="-457200">
              <a:buFont typeface="+mj-lt"/>
              <a:buAutoNum type="arabicPeriod"/>
            </a:pPr>
            <a:r>
              <a:rPr lang="en-US" sz="1900" dirty="0"/>
              <a:t>Write a query to get the </a:t>
            </a:r>
            <a:r>
              <a:rPr lang="en-US" sz="1900" b="1" dirty="0"/>
              <a:t>highest, lowest, sum, and average </a:t>
            </a:r>
            <a:r>
              <a:rPr lang="en-US" sz="1900" dirty="0"/>
              <a:t>salary of all </a:t>
            </a:r>
            <a:r>
              <a:rPr lang="en-US" sz="1900" dirty="0" smtClean="0"/>
              <a:t>employees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900" dirty="0" smtClean="0"/>
              <a:t>Write </a:t>
            </a:r>
            <a:r>
              <a:rPr lang="en-US" sz="1900" dirty="0"/>
              <a:t>a query to get the </a:t>
            </a:r>
            <a:r>
              <a:rPr lang="en-US" sz="1900" b="1" dirty="0"/>
              <a:t>average salary and number of employees </a:t>
            </a:r>
            <a:r>
              <a:rPr lang="en-US" sz="1900" dirty="0"/>
              <a:t>working </a:t>
            </a:r>
            <a:r>
              <a:rPr lang="en-US" sz="1900" dirty="0" smtClean="0"/>
              <a:t>with the </a:t>
            </a:r>
            <a:r>
              <a:rPr lang="en-US" sz="1900" dirty="0"/>
              <a:t>department </a:t>
            </a:r>
            <a:r>
              <a:rPr lang="en-US" sz="1900" dirty="0" smtClean="0"/>
              <a:t> number 7</a:t>
            </a:r>
            <a:r>
              <a:rPr lang="en-US" sz="1900" dirty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900" dirty="0" smtClean="0"/>
              <a:t>Write </a:t>
            </a:r>
            <a:r>
              <a:rPr lang="en-US" sz="1900" dirty="0"/>
              <a:t>a query to get the </a:t>
            </a:r>
            <a:r>
              <a:rPr lang="en-US" sz="1900" b="1" dirty="0"/>
              <a:t>number of employees, </a:t>
            </a:r>
            <a:r>
              <a:rPr lang="en-US" sz="1900" dirty="0" smtClean="0"/>
              <a:t>with same department.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900" dirty="0" smtClean="0"/>
              <a:t>Write </a:t>
            </a:r>
            <a:r>
              <a:rPr lang="en-US" sz="1900" dirty="0"/>
              <a:t>a query to get the </a:t>
            </a:r>
            <a:r>
              <a:rPr lang="en-US" sz="1900" b="1" dirty="0"/>
              <a:t>department ID and the total salary </a:t>
            </a:r>
            <a:r>
              <a:rPr lang="en-US" sz="1900" dirty="0"/>
              <a:t>payable in each </a:t>
            </a:r>
            <a:r>
              <a:rPr lang="en-US" sz="1900" dirty="0" smtClean="0"/>
              <a:t>department.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900" dirty="0" smtClean="0"/>
              <a:t>Write </a:t>
            </a:r>
            <a:r>
              <a:rPr lang="en-US" sz="1900" dirty="0"/>
              <a:t>a query to get the </a:t>
            </a:r>
            <a:r>
              <a:rPr lang="en-US" sz="1900" b="1" dirty="0" smtClean="0"/>
              <a:t>employee’s position and </a:t>
            </a:r>
            <a:r>
              <a:rPr lang="en-US" sz="1900" b="1" dirty="0"/>
              <a:t>maximum salary </a:t>
            </a:r>
            <a:r>
              <a:rPr lang="en-US" sz="1900" dirty="0"/>
              <a:t>of the employees where maximum salary is greater than or equal to </a:t>
            </a:r>
            <a:r>
              <a:rPr lang="en-US" sz="1900" dirty="0" smtClean="0"/>
              <a:t>$10,000.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1473</TotalTime>
  <Words>103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Aggregate Function Practice</vt:lpstr>
      <vt:lpstr>Practice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134</cp:revision>
  <dcterms:created xsi:type="dcterms:W3CDTF">2014-08-26T23:52:37Z</dcterms:created>
  <dcterms:modified xsi:type="dcterms:W3CDTF">2019-03-02T16:37:37Z</dcterms:modified>
</cp:coreProperties>
</file>