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4"/>
  </p:notesMasterIdLst>
  <p:sldIdLst>
    <p:sldId id="315" r:id="rId2"/>
    <p:sldId id="316" r:id="rId3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618" y="36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3233"/>
            <a:ext cx="4673600" cy="2498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5" y="2925405"/>
            <a:ext cx="4417807" cy="18384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5" y="4775177"/>
            <a:ext cx="4413071" cy="13615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638316"/>
            <a:ext cx="2844800" cy="811129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6178094"/>
            <a:ext cx="3775456" cy="394369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6178094"/>
            <a:ext cx="858221" cy="3943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112654"/>
            <a:ext cx="1979271" cy="516321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112654"/>
            <a:ext cx="7231605" cy="5163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3133166"/>
            <a:ext cx="8849957" cy="147116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608973"/>
            <a:ext cx="8849956" cy="1642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20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501504"/>
            <a:ext cx="4076197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1" y="2501505"/>
            <a:ext cx="4074289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925128"/>
            <a:ext cx="4120587" cy="556327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870276"/>
            <a:ext cx="4406096" cy="158034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468337"/>
            <a:ext cx="4398379" cy="163947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874023"/>
            <a:ext cx="4401312" cy="1580219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749363"/>
            <a:ext cx="4479497" cy="590606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464119"/>
            <a:ext cx="4400764" cy="16412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74072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60197"/>
            <a:ext cx="10972800" cy="6681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3234"/>
            <a:ext cx="4905488" cy="75524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1234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4" y="2509760"/>
            <a:ext cx="9036423" cy="379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42474"/>
            <a:ext cx="284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6320876"/>
            <a:ext cx="466953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42473"/>
            <a:ext cx="1776208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864313"/>
            <a:ext cx="9366325" cy="800715"/>
          </a:xfrm>
        </p:spPr>
        <p:txBody>
          <a:bodyPr/>
          <a:lstStyle/>
          <a:p>
            <a:r>
              <a:rPr lang="en-US" b="1" dirty="0" smtClean="0"/>
              <a:t>Partitioning in Teradata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733267"/>
            <a:ext cx="9036423" cy="4566514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Partitioning </a:t>
            </a:r>
            <a:r>
              <a:rPr lang="en-US" dirty="0" smtClean="0"/>
              <a:t>is </a:t>
            </a:r>
            <a:r>
              <a:rPr lang="en-US" dirty="0"/>
              <a:t>one of the powerful feature of </a:t>
            </a:r>
            <a:r>
              <a:rPr lang="en-US" dirty="0" err="1" smtClean="0"/>
              <a:t>Teradata.It</a:t>
            </a:r>
            <a:r>
              <a:rPr lang="en-US" dirty="0" smtClean="0"/>
              <a:t> </a:t>
            </a:r>
            <a:r>
              <a:rPr lang="en-US" dirty="0"/>
              <a:t>is an indexing mechanism that is useful in improving the performance of certain queries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allows </a:t>
            </a:r>
            <a:r>
              <a:rPr lang="en-US" dirty="0"/>
              <a:t>user to </a:t>
            </a:r>
            <a:r>
              <a:rPr lang="en-US" dirty="0" smtClean="0"/>
              <a:t>access </a:t>
            </a:r>
            <a:r>
              <a:rPr lang="en-US" dirty="0"/>
              <a:t>part of the </a:t>
            </a:r>
            <a:r>
              <a:rPr lang="en-US" dirty="0" smtClean="0"/>
              <a:t>disk rather </a:t>
            </a:r>
            <a:r>
              <a:rPr lang="en-US" dirty="0"/>
              <a:t>than full </a:t>
            </a:r>
            <a:r>
              <a:rPr lang="en-US" dirty="0" smtClean="0"/>
              <a:t>disk</a:t>
            </a:r>
            <a:r>
              <a:rPr lang="en-US" dirty="0" smtClean="0"/>
              <a:t> </a:t>
            </a:r>
            <a:r>
              <a:rPr lang="en-US" dirty="0"/>
              <a:t>access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helps </a:t>
            </a:r>
            <a:r>
              <a:rPr lang="en-US" dirty="0"/>
              <a:t>in improving the performance as full </a:t>
            </a:r>
            <a:r>
              <a:rPr lang="en-US" dirty="0" smtClean="0"/>
              <a:t>disk</a:t>
            </a:r>
            <a:r>
              <a:rPr lang="en-US" dirty="0" smtClean="0"/>
              <a:t> </a:t>
            </a:r>
            <a:r>
              <a:rPr lang="en-US" dirty="0"/>
              <a:t>scan is eliminated.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6230199" y="4138684"/>
            <a:ext cx="1651379" cy="28592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50925" y="5190864"/>
            <a:ext cx="9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98690" y="5596422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50925" y="5923128"/>
            <a:ext cx="9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March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50925" y="6264322"/>
            <a:ext cx="77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05511" y="6652441"/>
            <a:ext cx="109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363570" y="4299045"/>
            <a:ext cx="866629" cy="366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6" idx="2"/>
            <a:endCxn id="16" idx="4"/>
          </p:cNvCxnSpPr>
          <p:nvPr/>
        </p:nvCxnSpPr>
        <p:spPr>
          <a:xfrm>
            <a:off x="6230199" y="5568287"/>
            <a:ext cx="1651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230199" y="5923128"/>
            <a:ext cx="1651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230199" y="6292460"/>
            <a:ext cx="1651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30199" y="6633654"/>
            <a:ext cx="1651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131558" y="6107794"/>
            <a:ext cx="10986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969" y="932552"/>
            <a:ext cx="9366325" cy="855306"/>
          </a:xfrm>
        </p:spPr>
        <p:txBody>
          <a:bodyPr/>
          <a:lstStyle/>
          <a:p>
            <a:r>
              <a:rPr lang="en-US" b="1" dirty="0" smtClean="0"/>
              <a:t>Types of Partitioning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924334"/>
            <a:ext cx="9036423" cy="4375446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Range </a:t>
            </a:r>
            <a:r>
              <a:rPr lang="en-US" dirty="0"/>
              <a:t>based partitioning</a:t>
            </a:r>
            <a:r>
              <a:rPr lang="en-U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Case partitioning</a:t>
            </a:r>
            <a:r>
              <a:rPr lang="en-US" dirty="0" smtClean="0"/>
              <a:t>.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Multi-level partitioning.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Character based partitioning.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4853</TotalTime>
  <Words>77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Partitioning in Teradata</vt:lpstr>
      <vt:lpstr>Types of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311</cp:revision>
  <dcterms:created xsi:type="dcterms:W3CDTF">2014-08-26T23:52:37Z</dcterms:created>
  <dcterms:modified xsi:type="dcterms:W3CDTF">2019-03-30T12:25:01Z</dcterms:modified>
</cp:coreProperties>
</file>