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/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/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2"/>
                </a:solidFill>
              </a:rPr>
              <a:t>Having </a:t>
            </a:r>
            <a:r>
              <a:rPr lang="en-US" sz="5400" dirty="0" smtClean="0">
                <a:solidFill>
                  <a:schemeClr val="tx2"/>
                </a:solidFill>
              </a:rPr>
              <a:t>clause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Having Clause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HAVING</a:t>
            </a:r>
            <a:r>
              <a:rPr lang="en-US" sz="2000" dirty="0"/>
              <a:t> clause </a:t>
            </a:r>
            <a:r>
              <a:rPr lang="en-US" sz="2000" dirty="0" smtClean="0"/>
              <a:t>can only be used </a:t>
            </a:r>
            <a:r>
              <a:rPr lang="en-US" sz="2000" dirty="0"/>
              <a:t>in </a:t>
            </a:r>
            <a:r>
              <a:rPr lang="en-US" sz="2000" b="1" dirty="0"/>
              <a:t>SELECT</a:t>
            </a:r>
            <a:r>
              <a:rPr lang="en-US" sz="2000" dirty="0"/>
              <a:t> queries, which contains aggregate function or group by </a:t>
            </a:r>
            <a:r>
              <a:rPr lang="en-US" sz="2000" dirty="0" smtClean="0"/>
              <a:t>clause.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HAVING</a:t>
            </a:r>
            <a:r>
              <a:rPr lang="en-US" sz="2000" dirty="0"/>
              <a:t> clause is </a:t>
            </a:r>
            <a:r>
              <a:rPr lang="en-US" sz="2000" dirty="0" smtClean="0"/>
              <a:t>used </a:t>
            </a:r>
            <a:r>
              <a:rPr lang="en-US" sz="2000" dirty="0"/>
              <a:t>to filter summarized data or grouped data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and </a:t>
            </a:r>
            <a:r>
              <a:rPr lang="en-US" b="1" dirty="0" smtClean="0"/>
              <a:t>Having Clause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We can use </a:t>
            </a:r>
            <a:r>
              <a:rPr lang="en-US" sz="1800" b="1" dirty="0" smtClean="0"/>
              <a:t>where</a:t>
            </a:r>
            <a:r>
              <a:rPr lang="en-US" sz="1800" dirty="0" smtClean="0"/>
              <a:t> clause with update and delete.</a:t>
            </a:r>
          </a:p>
          <a:p>
            <a:r>
              <a:rPr lang="en-US" sz="1800" b="1" dirty="0"/>
              <a:t>WHERE </a:t>
            </a:r>
            <a:r>
              <a:rPr lang="en-US" sz="1800" dirty="0"/>
              <a:t>clause is used </a:t>
            </a:r>
            <a:r>
              <a:rPr lang="en-US" sz="1800" dirty="0" smtClean="0"/>
              <a:t>to filter rows of table.</a:t>
            </a:r>
          </a:p>
          <a:p>
            <a:r>
              <a:rPr lang="en-US" sz="1800" dirty="0" smtClean="0"/>
              <a:t>Once the data is grouped, we can only use where  clause to filter the non aggregate column result but only if where clause is not used before.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We can not use </a:t>
            </a:r>
            <a:r>
              <a:rPr lang="en-US" sz="1800" b="1" dirty="0" smtClean="0"/>
              <a:t>Having</a:t>
            </a:r>
            <a:r>
              <a:rPr lang="en-US" sz="1800" dirty="0" smtClean="0"/>
              <a:t> </a:t>
            </a:r>
            <a:r>
              <a:rPr lang="en-US" sz="1800" dirty="0"/>
              <a:t>clause with update and delete.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sz="1800" b="1" dirty="0" smtClean="0"/>
              <a:t>Having</a:t>
            </a:r>
            <a:r>
              <a:rPr lang="en-US" sz="1800" dirty="0"/>
              <a:t> clause is used </a:t>
            </a:r>
            <a:r>
              <a:rPr lang="en-US" sz="1800" dirty="0" smtClean="0"/>
              <a:t>to filter grouped result.</a:t>
            </a:r>
            <a:r>
              <a:rPr lang="en-US" sz="1800" dirty="0"/>
              <a:t> </a:t>
            </a:r>
            <a:endParaRPr lang="en-US" sz="1800" dirty="0" smtClean="0"/>
          </a:p>
          <a:p>
            <a:r>
              <a:rPr lang="en-US" sz="1800" dirty="0" smtClean="0"/>
              <a:t>Having clause can be used to filter both aggregate and non </a:t>
            </a:r>
            <a:r>
              <a:rPr lang="en-US" sz="1800" smtClean="0"/>
              <a:t>aggregate columns.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12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1436</TotalTime>
  <Words>33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  Having clause</vt:lpstr>
      <vt:lpstr>Having Clause</vt:lpstr>
      <vt:lpstr>Where and Having Clause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119</cp:revision>
  <dcterms:created xsi:type="dcterms:W3CDTF">2014-08-26T23:52:37Z</dcterms:created>
  <dcterms:modified xsi:type="dcterms:W3CDTF">2019-03-02T15:01:59Z</dcterms:modified>
</cp:coreProperties>
</file>