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3"/>
  </p:notesMasterIdLst>
  <p:sldIdLst>
    <p:sldId id="315" r:id="rId2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72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4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4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3133166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608973"/>
            <a:ext cx="8849956" cy="1642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20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4"/>
            <a:ext cx="4076197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1" y="2501505"/>
            <a:ext cx="4074289" cy="69100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925128"/>
            <a:ext cx="4120587" cy="556327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6"/>
            <a:ext cx="4406096" cy="158034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50091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0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3"/>
            <a:ext cx="4401312" cy="1580219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749363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464119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7"/>
            <a:ext cx="10972800" cy="6681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4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3"/>
            <a:ext cx="4673600" cy="67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1234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4" y="2509760"/>
            <a:ext cx="9036423" cy="37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4"/>
            <a:ext cx="284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3"/>
            <a:ext cx="1776208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1" y="1109972"/>
            <a:ext cx="9366325" cy="855306"/>
          </a:xfrm>
        </p:spPr>
        <p:txBody>
          <a:bodyPr>
            <a:normAutofit/>
          </a:bodyPr>
          <a:lstStyle/>
          <a:p>
            <a:r>
              <a:rPr lang="en-US" b="1" dirty="0" smtClean="0"/>
              <a:t>Macros in Teradata 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4" y="2060812"/>
            <a:ext cx="9036423" cy="4238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Macro is a set of SQL statements which are stored and executed by calling the Macro name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one of the SQL </a:t>
            </a:r>
            <a:r>
              <a:rPr lang="en-US" sz="2000" dirty="0" smtClean="0"/>
              <a:t>statement </a:t>
            </a:r>
            <a:r>
              <a:rPr lang="en-US" sz="2000" dirty="0"/>
              <a:t>in Macro fails, then all the statements are rolled back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Macros can accept </a:t>
            </a:r>
            <a:r>
              <a:rPr lang="en-US" sz="2000" dirty="0" smtClean="0"/>
              <a:t>parameters and can </a:t>
            </a:r>
            <a:r>
              <a:rPr lang="en-US" sz="2000" dirty="0"/>
              <a:t>contain </a:t>
            </a:r>
            <a:r>
              <a:rPr lang="en-US" sz="2000" dirty="0" smtClean="0"/>
              <a:t>DDL statements(DELETE,ALTER and DROP)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Macro can be executed using </a:t>
            </a:r>
            <a:r>
              <a:rPr lang="en-US" sz="2000" b="1" dirty="0" smtClean="0">
                <a:solidFill>
                  <a:schemeClr val="accent1"/>
                </a:solidFill>
              </a:rPr>
              <a:t>exec </a:t>
            </a:r>
            <a:r>
              <a:rPr lang="en-US" sz="2000" b="1" dirty="0" smtClean="0">
                <a:solidFill>
                  <a:schemeClr val="accent1"/>
                </a:solidFill>
              </a:rPr>
              <a:t>Keyword.</a:t>
            </a:r>
            <a:endParaRPr lang="en-US" sz="2200" b="1" dirty="0">
              <a:solidFill>
                <a:schemeClr val="accent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4377</TotalTime>
  <Words>60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Austin</vt:lpstr>
      <vt:lpstr>Macros in Teradata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317</cp:revision>
  <dcterms:created xsi:type="dcterms:W3CDTF">2014-08-26T23:52:37Z</dcterms:created>
  <dcterms:modified xsi:type="dcterms:W3CDTF">2019-04-02T13:40:51Z</dcterms:modified>
</cp:coreProperties>
</file>