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E285-1E50-40ED-B333-B3AECAE1F25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531EA-E5CE-4A20-8DFF-1C8A11DCB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22864"/>
            <a:ext cx="9972199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erial"/>
              </a:rPr>
              <a:t>Row_number()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892" y="2018852"/>
            <a:ext cx="9730155" cy="42998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Row_number assigns a unique number to each row.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Order by </a:t>
            </a:r>
            <a:r>
              <a:rPr lang="en-US" sz="1800" dirty="0" smtClean="0"/>
              <a:t>clause is mandatory.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Partition by </a:t>
            </a:r>
            <a:r>
              <a:rPr lang="en-US" sz="1800" dirty="0" smtClean="0"/>
              <a:t>clause is optional</a:t>
            </a:r>
            <a:r>
              <a:rPr lang="en-US" sz="1800" dirty="0"/>
              <a:t>.</a:t>
            </a:r>
            <a:r>
              <a:rPr lang="en-US" sz="1800" dirty="0" smtClean="0"/>
              <a:t> </a:t>
            </a:r>
          </a:p>
          <a:p>
            <a:pPr marL="68580" indent="0">
              <a:buNone/>
            </a:pPr>
            <a:endParaRPr lang="en-US" sz="1800" b="1" dirty="0"/>
          </a:p>
          <a:p>
            <a:pPr marL="68580" indent="0">
              <a:buNone/>
            </a:pPr>
            <a:r>
              <a:rPr lang="en-US" sz="1800" b="1" dirty="0" smtClean="0"/>
              <a:t>Table: Employee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93139"/>
              </p:ext>
            </p:extLst>
          </p:nvPr>
        </p:nvGraphicFramePr>
        <p:xfrm>
          <a:off x="1176216" y="3941745"/>
          <a:ext cx="19121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082"/>
                <a:gridCol w="95608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65231" y="4900245"/>
            <a:ext cx="879231" cy="539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78692"/>
              </p:ext>
            </p:extLst>
          </p:nvPr>
        </p:nvGraphicFramePr>
        <p:xfrm>
          <a:off x="8135815" y="3790265"/>
          <a:ext cx="30089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974"/>
                <a:gridCol w="1002974"/>
                <a:gridCol w="1002974"/>
              </a:tblGrid>
              <a:tr h="36028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3416" y="4569710"/>
            <a:ext cx="3786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b="1" dirty="0" smtClean="0">
                <a:solidFill>
                  <a:schemeClr val="accent1"/>
                </a:solidFill>
              </a:rPr>
              <a:t>Name, </a:t>
            </a:r>
            <a:r>
              <a:rPr lang="en-US" b="1" dirty="0" err="1" smtClean="0">
                <a:solidFill>
                  <a:schemeClr val="accent1"/>
                </a:solidFill>
              </a:rPr>
              <a:t>salary</a:t>
            </a:r>
            <a:r>
              <a:rPr lang="en-US" dirty="0" err="1" smtClean="0"/>
              <a:t>,</a:t>
            </a:r>
            <a:r>
              <a:rPr lang="en-US" b="1" dirty="0" err="1" smtClean="0">
                <a:solidFill>
                  <a:srgbClr val="0070C0"/>
                </a:solidFill>
              </a:rPr>
              <a:t>row_number</a:t>
            </a:r>
            <a:r>
              <a:rPr lang="en-US" b="1" dirty="0" smtClean="0">
                <a:solidFill>
                  <a:srgbClr val="0070C0"/>
                </a:solidFill>
              </a:rPr>
              <a:t>() Over(order by salary </a:t>
            </a:r>
            <a:r>
              <a:rPr lang="en-US" b="1" dirty="0" err="1" smtClean="0">
                <a:solidFill>
                  <a:srgbClr val="0070C0"/>
                </a:solidFill>
              </a:rPr>
              <a:t>desc</a:t>
            </a:r>
            <a:r>
              <a:rPr lang="en-US" b="1" dirty="0" smtClean="0">
                <a:solidFill>
                  <a:srgbClr val="0070C0"/>
                </a:solidFill>
              </a:rPr>
              <a:t>) as row1 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from employee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80739" y="5181596"/>
            <a:ext cx="1066799" cy="539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of Row_number()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Display the top 5 salaries of an employee.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Display the top 2 salaries of  an employee w.r.t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Display the top 2 salaries of </a:t>
            </a:r>
            <a:r>
              <a:rPr lang="en-US" sz="2000" dirty="0" smtClean="0"/>
              <a:t>Director.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Display the duplicate rows of a table.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4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1899</TotalTime>
  <Words>111</Words>
  <Application>Microsoft Office PowerPoint</Application>
  <PresentationFormat>Custom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Row_number()</vt:lpstr>
      <vt:lpstr>Use case of Row_number()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147</cp:revision>
  <dcterms:created xsi:type="dcterms:W3CDTF">2014-08-26T23:52:37Z</dcterms:created>
  <dcterms:modified xsi:type="dcterms:W3CDTF">2019-03-09T11:25:03Z</dcterms:modified>
</cp:coreProperties>
</file>