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9"/>
  </p:notesMasterIdLst>
  <p:sldIdLst>
    <p:sldId id="309" r:id="rId2"/>
    <p:sldId id="304" r:id="rId3"/>
    <p:sldId id="305" r:id="rId4"/>
    <p:sldId id="307" r:id="rId5"/>
    <p:sldId id="310" r:id="rId6"/>
    <p:sldId id="306" r:id="rId7"/>
    <p:sldId id="311" r:id="rId8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70" d="100"/>
          <a:sy n="70" d="100"/>
        </p:scale>
        <p:origin x="-618" y="-72"/>
      </p:cViewPr>
      <p:guideLst>
        <p:guide orient="horz" pos="2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685800"/>
            <a:ext cx="5641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3233"/>
            <a:ext cx="4673600" cy="2498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5" y="2925405"/>
            <a:ext cx="4417807" cy="18384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5" y="4775177"/>
            <a:ext cx="4413071" cy="13615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638316"/>
            <a:ext cx="2844800" cy="811129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6178094"/>
            <a:ext cx="3775456" cy="394369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6178094"/>
            <a:ext cx="858221" cy="3943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1112654"/>
            <a:ext cx="1979271" cy="516321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112654"/>
            <a:ext cx="7231605" cy="5163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5" y="3133166"/>
            <a:ext cx="8849957" cy="1471167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608973"/>
            <a:ext cx="8849956" cy="1642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498721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498720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6" y="2501504"/>
            <a:ext cx="4076197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1" y="2501505"/>
            <a:ext cx="4074289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925128"/>
            <a:ext cx="4120587" cy="556327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870276"/>
            <a:ext cx="4406096" cy="158034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7" y="4468337"/>
            <a:ext cx="4398379" cy="163947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874023"/>
            <a:ext cx="4401312" cy="1580219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749363"/>
            <a:ext cx="4479497" cy="590606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464119"/>
            <a:ext cx="4400764" cy="16412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74072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60197"/>
            <a:ext cx="10972800" cy="6681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3234"/>
            <a:ext cx="4905488" cy="75524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1234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4" y="2509760"/>
            <a:ext cx="9036423" cy="379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42474"/>
            <a:ext cx="284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6320876"/>
            <a:ext cx="466953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42473"/>
            <a:ext cx="1776208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967" y="2641846"/>
            <a:ext cx="8849957" cy="1471167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Types of Spaces in Teradata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282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730" y="727834"/>
            <a:ext cx="9366325" cy="882602"/>
          </a:xfrm>
        </p:spPr>
        <p:txBody>
          <a:bodyPr/>
          <a:lstStyle/>
          <a:p>
            <a:r>
              <a:rPr lang="en-US" b="1" dirty="0" smtClean="0"/>
              <a:t>Types of Spaces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029" y="1813724"/>
            <a:ext cx="9036423" cy="3790020"/>
          </a:xfrm>
        </p:spPr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Permanent </a:t>
            </a:r>
            <a:r>
              <a:rPr lang="en-US" dirty="0" smtClean="0"/>
              <a:t>space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Spool </a:t>
            </a:r>
            <a:r>
              <a:rPr lang="en-US" dirty="0" smtClean="0"/>
              <a:t>space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Temporary space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705180"/>
          </a:xfrm>
        </p:spPr>
        <p:txBody>
          <a:bodyPr/>
          <a:lstStyle/>
          <a:p>
            <a:r>
              <a:rPr lang="en-US" b="1" dirty="0" smtClean="0"/>
              <a:t>Permanent space in Teradata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1951630"/>
            <a:ext cx="9036423" cy="4348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pace </a:t>
            </a:r>
            <a:r>
              <a:rPr lang="en-US" sz="2000" dirty="0"/>
              <a:t>where objects such as databases, users, tables, views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smtClean="0"/>
              <a:t>are created and stored.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Permanent </a:t>
            </a:r>
            <a:r>
              <a:rPr lang="en-US" sz="2000" dirty="0"/>
              <a:t>space is released when data is deleted or when objects are </a:t>
            </a:r>
            <a:r>
              <a:rPr lang="en-US" sz="2000" dirty="0" smtClean="0"/>
              <a:t>dropped </a:t>
            </a:r>
            <a:r>
              <a:rPr lang="en-US" sz="2000" dirty="0"/>
              <a:t>from the database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Unused permanent space </a:t>
            </a:r>
            <a:r>
              <a:rPr lang="en-US" sz="2000" dirty="0"/>
              <a:t>is available for </a:t>
            </a:r>
            <a:r>
              <a:rPr lang="en-US" sz="2000" dirty="0" smtClean="0"/>
              <a:t> </a:t>
            </a:r>
            <a:r>
              <a:rPr lang="en-US" sz="2000" b="1" dirty="0"/>
              <a:t>spool or temporary space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8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026" y="686891"/>
            <a:ext cx="9366325" cy="1234546"/>
          </a:xfrm>
        </p:spPr>
        <p:txBody>
          <a:bodyPr/>
          <a:lstStyle/>
          <a:p>
            <a:r>
              <a:rPr lang="en-US" b="1" dirty="0" smtClean="0"/>
              <a:t>Spool space </a:t>
            </a:r>
            <a:r>
              <a:rPr lang="en-US" b="1" dirty="0"/>
              <a:t>in Teradata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381" y="2100327"/>
            <a:ext cx="9036423" cy="3790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space is literally unused permanent space which is used to store the intermediate result of the query fired by the end user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Whenever an end user runs a query, the output temporarily stored in </a:t>
            </a:r>
            <a:r>
              <a:rPr lang="en-US" sz="2000" dirty="0" smtClean="0"/>
              <a:t>the </a:t>
            </a:r>
            <a:r>
              <a:rPr lang="en-US" sz="2000" dirty="0"/>
              <a:t>spool space. 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space is mostly used in the </a:t>
            </a:r>
            <a:r>
              <a:rPr lang="en-US" sz="2000" b="1" dirty="0" smtClean="0"/>
              <a:t>volatile tables</a:t>
            </a:r>
            <a:r>
              <a:rPr lang="en-US" sz="2000" b="1" dirty="0"/>
              <a:t>.</a:t>
            </a:r>
          </a:p>
          <a:p>
            <a:pPr marL="6858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50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1" y="864312"/>
            <a:ext cx="9366325" cy="746124"/>
          </a:xfrm>
        </p:spPr>
        <p:txBody>
          <a:bodyPr/>
          <a:lstStyle/>
          <a:p>
            <a:r>
              <a:rPr lang="en-US" b="1" dirty="0" smtClean="0"/>
              <a:t>Volatile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2702257"/>
            <a:ext cx="9036423" cy="3597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Create </a:t>
            </a:r>
            <a:r>
              <a:rPr lang="en-US" sz="2000" b="1" dirty="0">
                <a:solidFill>
                  <a:srgbClr val="FF0000"/>
                </a:solidFill>
              </a:rPr>
              <a:t>Volatile</a:t>
            </a:r>
            <a:r>
              <a:rPr lang="en-US" sz="2000" dirty="0"/>
              <a:t> Table </a:t>
            </a:r>
            <a:r>
              <a:rPr lang="en-US" sz="2000" dirty="0" err="1" smtClean="0"/>
              <a:t>Sample_Table</a:t>
            </a:r>
            <a:r>
              <a:rPr lang="en-US" sz="2000" dirty="0" smtClean="0"/>
              <a:t>, NO </a:t>
            </a:r>
            <a:r>
              <a:rPr lang="en-US" sz="2000" dirty="0"/>
              <a:t>LOG</a:t>
            </a:r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 err="1"/>
              <a:t>Dept_No</a:t>
            </a:r>
            <a:r>
              <a:rPr lang="en-US" sz="2000" dirty="0"/>
              <a:t>              </a:t>
            </a:r>
            <a:r>
              <a:rPr lang="en-US" sz="2000" dirty="0" smtClean="0"/>
              <a:t>Integer,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Salary                    Integer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On Commit Preserve </a:t>
            </a:r>
            <a:r>
              <a:rPr lang="en-US" sz="2000" b="1" dirty="0" smtClean="0">
                <a:solidFill>
                  <a:schemeClr val="accent1"/>
                </a:solidFill>
              </a:rPr>
              <a:t>Rows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Note: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ON </a:t>
            </a:r>
            <a:r>
              <a:rPr lang="en-US" sz="2000" b="1" dirty="0">
                <a:solidFill>
                  <a:schemeClr val="accent1"/>
                </a:solidFill>
              </a:rPr>
              <a:t>COMMIT PRESERVE ROWS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default. You must use these keywords if you want your data in volatile table after you populate it, Other wise after the load transaction the data is deleted.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3015" y="1897039"/>
            <a:ext cx="8625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Volatile tables are created in a user's session (user space) not in database.</a:t>
            </a:r>
          </a:p>
        </p:txBody>
      </p:sp>
    </p:spTree>
    <p:extLst>
      <p:ext uri="{BB962C8B-B14F-4D97-AF65-F5344CB8AC3E}">
        <p14:creationId xmlns:p14="http://schemas.microsoft.com/office/powerpoint/2010/main" val="206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026" y="686891"/>
            <a:ext cx="9366325" cy="1234546"/>
          </a:xfrm>
        </p:spPr>
        <p:txBody>
          <a:bodyPr/>
          <a:lstStyle/>
          <a:p>
            <a:r>
              <a:rPr lang="en-US" b="1" dirty="0" smtClean="0"/>
              <a:t>Temporary space </a:t>
            </a:r>
            <a:r>
              <a:rPr lang="en-US" b="1" dirty="0"/>
              <a:t>in Teradata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381" y="2100327"/>
            <a:ext cx="9036423" cy="3790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Unused </a:t>
            </a:r>
            <a:r>
              <a:rPr lang="en-US" sz="2000" dirty="0"/>
              <a:t>p</a:t>
            </a:r>
            <a:r>
              <a:rPr lang="en-US" sz="2000" dirty="0" smtClean="0"/>
              <a:t>erm </a:t>
            </a:r>
            <a:r>
              <a:rPr lang="en-US" sz="2000" dirty="0"/>
              <a:t>space is used as </a:t>
            </a:r>
            <a:r>
              <a:rPr lang="en-US" sz="2000" dirty="0" smtClean="0"/>
              <a:t>temp </a:t>
            </a:r>
            <a:r>
              <a:rPr lang="en-US" sz="2000" dirty="0"/>
              <a:t>space for storing the table and the data in it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space is mostly used in the </a:t>
            </a:r>
            <a:r>
              <a:rPr lang="en-US" sz="2000" b="1" dirty="0"/>
              <a:t>global temporary tables.</a:t>
            </a:r>
          </a:p>
        </p:txBody>
      </p:sp>
    </p:spTree>
    <p:extLst>
      <p:ext uri="{BB962C8B-B14F-4D97-AF65-F5344CB8AC3E}">
        <p14:creationId xmlns:p14="http://schemas.microsoft.com/office/powerpoint/2010/main" val="37837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99" y="1109972"/>
            <a:ext cx="9529347" cy="759771"/>
          </a:xfrm>
        </p:spPr>
        <p:txBody>
          <a:bodyPr/>
          <a:lstStyle/>
          <a:p>
            <a:r>
              <a:rPr lang="en-US" b="1" dirty="0" smtClean="0"/>
              <a:t>Global </a:t>
            </a:r>
            <a:r>
              <a:rPr lang="en-US" b="1" dirty="0"/>
              <a:t>temporary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1910687"/>
            <a:ext cx="9036423" cy="438909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global temporary table when the user is log out, rows of table are deleted but structure of table remains there.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Create </a:t>
            </a:r>
            <a:r>
              <a:rPr lang="en-US" sz="2000" b="1" dirty="0" smtClean="0">
                <a:solidFill>
                  <a:srgbClr val="FF0000"/>
                </a:solidFill>
              </a:rPr>
              <a:t>global temporary </a:t>
            </a:r>
            <a:r>
              <a:rPr lang="en-US" sz="2000" dirty="0" smtClean="0"/>
              <a:t>Table </a:t>
            </a:r>
            <a:r>
              <a:rPr lang="en-US" sz="2000" dirty="0" err="1"/>
              <a:t>Sample_Table</a:t>
            </a:r>
            <a:r>
              <a:rPr lang="en-US" sz="2000" dirty="0"/>
              <a:t>, NO LOG</a:t>
            </a:r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 err="1"/>
              <a:t>Dept_No</a:t>
            </a:r>
            <a:r>
              <a:rPr lang="en-US" sz="2000" dirty="0"/>
              <a:t>              Integer,</a:t>
            </a:r>
          </a:p>
          <a:p>
            <a:pPr marL="0" indent="0">
              <a:buNone/>
            </a:pPr>
            <a:r>
              <a:rPr lang="en-US" sz="2000" dirty="0"/>
              <a:t>Salary                    Integer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On Commit Preserve Rows</a:t>
            </a:r>
            <a:r>
              <a:rPr lang="en-US" sz="2000" dirty="0"/>
              <a:t>;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4236</TotalTime>
  <Words>265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Types of Spaces in Teradata</vt:lpstr>
      <vt:lpstr>Types of Spaces</vt:lpstr>
      <vt:lpstr>Permanent space in Teradata </vt:lpstr>
      <vt:lpstr>Spool space in Teradata</vt:lpstr>
      <vt:lpstr>Volatile Table</vt:lpstr>
      <vt:lpstr>Temporary space in Teradata</vt:lpstr>
      <vt:lpstr>Global temporary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290</cp:revision>
  <dcterms:created xsi:type="dcterms:W3CDTF">2014-08-26T23:52:37Z</dcterms:created>
  <dcterms:modified xsi:type="dcterms:W3CDTF">2019-03-19T13:29:34Z</dcterms:modified>
</cp:coreProperties>
</file>