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315" r:id="rId2"/>
    <p:sldId id="316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855306"/>
          </a:xfrm>
        </p:spPr>
        <p:txBody>
          <a:bodyPr>
            <a:normAutofit/>
          </a:bodyPr>
          <a:lstStyle/>
          <a:p>
            <a:r>
              <a:rPr lang="en-US" b="1" dirty="0" smtClean="0"/>
              <a:t>Views in </a:t>
            </a:r>
            <a:r>
              <a:rPr lang="en-US" b="1" dirty="0" smtClean="0"/>
              <a:t>Teradata 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60812"/>
            <a:ext cx="9036423" cy="4238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Views in SQL</a:t>
            </a:r>
            <a:r>
              <a:rPr lang="en-US" sz="2200" dirty="0" smtClean="0"/>
              <a:t> are nothing but a saved </a:t>
            </a:r>
            <a:r>
              <a:rPr lang="en-US" sz="2200" dirty="0" smtClean="0"/>
              <a:t>SQL query. </a:t>
            </a:r>
            <a:r>
              <a:rPr lang="en-US" sz="2200" dirty="0" smtClean="0"/>
              <a:t>Normally, complex or big SQL queries’ results are stored </a:t>
            </a:r>
            <a:r>
              <a:rPr lang="en-US" sz="2200" dirty="0" smtClean="0"/>
              <a:t>using views</a:t>
            </a:r>
            <a:r>
              <a:rPr 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You can use regular </a:t>
            </a:r>
            <a:r>
              <a:rPr lang="en-US" sz="2200" b="1" dirty="0">
                <a:solidFill>
                  <a:schemeClr val="accent1"/>
                </a:solidFill>
              </a:rPr>
              <a:t>SELECT </a:t>
            </a:r>
            <a:r>
              <a:rPr lang="en-US" sz="2200" b="1" dirty="0" smtClean="0">
                <a:solidFill>
                  <a:schemeClr val="accent1"/>
                </a:solidFill>
              </a:rPr>
              <a:t>statement </a:t>
            </a:r>
            <a:r>
              <a:rPr lang="en-US" sz="2200" dirty="0"/>
              <a:t>to retrieve data from </a:t>
            </a:r>
            <a:r>
              <a:rPr lang="en-US" sz="2200" dirty="0" smtClean="0"/>
              <a:t>views</a:t>
            </a:r>
            <a:r>
              <a:rPr lang="en-US" sz="2200" dirty="0"/>
              <a:t>.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existing view can be modified using </a:t>
            </a:r>
            <a:r>
              <a:rPr lang="en-US" sz="2200" b="1" dirty="0">
                <a:solidFill>
                  <a:schemeClr val="accent1"/>
                </a:solidFill>
              </a:rPr>
              <a:t>REPLACE VIEW statement</a:t>
            </a:r>
            <a:r>
              <a:rPr lang="en-US" sz="2200" b="1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existing view can be dropped using </a:t>
            </a:r>
            <a:r>
              <a:rPr lang="en-US" sz="2200" b="1" dirty="0">
                <a:solidFill>
                  <a:schemeClr val="accent1"/>
                </a:solidFill>
              </a:rPr>
              <a:t>DROP VIEW statement.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026" y="755131"/>
            <a:ext cx="9366325" cy="978135"/>
          </a:xfrm>
        </p:spPr>
        <p:txBody>
          <a:bodyPr/>
          <a:lstStyle/>
          <a:p>
            <a:r>
              <a:rPr lang="en-US" b="1" dirty="0" smtClean="0"/>
              <a:t>Advantages of 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883391"/>
            <a:ext cx="9036423" cy="44163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Users can be given access only to views instead of base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You can save the desired SQL query result using views and later </a:t>
            </a:r>
            <a:r>
              <a:rPr lang="en-US" sz="2200" dirty="0" smtClean="0"/>
              <a:t>can be used if </a:t>
            </a:r>
            <a:r>
              <a:rPr lang="en-US" sz="2200" dirty="0" smtClean="0"/>
              <a:t>it requires.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42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4308</TotalTime>
  <Words>98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Views in Teradata SQL</vt:lpstr>
      <vt:lpstr>Advantages of 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312</cp:revision>
  <dcterms:created xsi:type="dcterms:W3CDTF">2014-08-26T23:52:37Z</dcterms:created>
  <dcterms:modified xsi:type="dcterms:W3CDTF">2019-04-02T05:16:45Z</dcterms:modified>
</cp:coreProperties>
</file>