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3"/>
  </p:notesMasterIdLst>
  <p:sldIdLst>
    <p:sldId id="311" r:id="rId2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72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139" y="768778"/>
            <a:ext cx="9366325" cy="991783"/>
          </a:xfrm>
        </p:spPr>
        <p:txBody>
          <a:bodyPr/>
          <a:lstStyle/>
          <a:p>
            <a:r>
              <a:rPr lang="en-US" b="1" dirty="0" smtClean="0"/>
              <a:t>STRING MANIPULATION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97287"/>
              </p:ext>
            </p:extLst>
          </p:nvPr>
        </p:nvGraphicFramePr>
        <p:xfrm>
          <a:off x="2632595" y="2251883"/>
          <a:ext cx="7180146" cy="350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644"/>
                <a:gridCol w="5172502"/>
              </a:tblGrid>
              <a:tr h="4476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538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||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Concatenates strings together</a:t>
                      </a:r>
                      <a:endParaRPr lang="en-US" dirty="0"/>
                    </a:p>
                  </a:txBody>
                  <a:tcPr/>
                </a:tc>
              </a:tr>
              <a:tr h="45383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Extracts a portion of a string</a:t>
                      </a:r>
                      <a:endParaRPr lang="en-US" dirty="0"/>
                    </a:p>
                  </a:txBody>
                  <a:tcPr/>
                </a:tc>
              </a:tr>
              <a:tr h="7833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 the position of a character in a string</a:t>
                      </a:r>
                      <a:endParaRPr lang="en-US" dirty="0"/>
                    </a:p>
                  </a:txBody>
                  <a:tcPr/>
                </a:tc>
              </a:tr>
              <a:tr h="45383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 removes blanks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a string</a:t>
                      </a:r>
                      <a:endParaRPr lang="en-US" dirty="0"/>
                    </a:p>
                  </a:txBody>
                  <a:tcPr/>
                </a:tc>
              </a:tr>
              <a:tr h="45383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 string to uppercase</a:t>
                      </a:r>
                      <a:endParaRPr lang="en-US" dirty="0"/>
                    </a:p>
                  </a:txBody>
                  <a:tcPr/>
                </a:tc>
              </a:tr>
              <a:tr h="45383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 string to lowercase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4782</TotalTime>
  <Words>45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STRING MANIPULATION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292</cp:revision>
  <dcterms:created xsi:type="dcterms:W3CDTF">2014-08-26T23:52:37Z</dcterms:created>
  <dcterms:modified xsi:type="dcterms:W3CDTF">2019-03-21T12:28:33Z</dcterms:modified>
</cp:coreProperties>
</file>