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Oswald"/>
      <p:regular r:id="rId6"/>
      <p:bold r:id="rId7"/>
    </p:embeddedFon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Averag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00A0B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177349" y="180800"/>
            <a:ext cx="6858071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dirty="0">
                <a:solidFill>
                  <a:srgbClr val="FFFFFF"/>
                </a:solidFill>
              </a:rPr>
              <a:t>Игра: </a:t>
            </a:r>
            <a:r>
              <a:rPr lang="en-US" sz="4800" dirty="0" smtClean="0">
                <a:solidFill>
                  <a:srgbClr val="FFFFFF"/>
                </a:solidFill>
              </a:rPr>
              <a:t>Transmission Lost</a:t>
            </a:r>
            <a:endParaRPr sz="4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77350" y="1711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dk1"/>
                </a:solidFill>
              </a:rPr>
              <a:t>Команда: </a:t>
            </a:r>
            <a:r>
              <a:rPr lang="en-US" sz="3000" dirty="0" err="1" smtClean="0">
                <a:solidFill>
                  <a:schemeClr val="dk1"/>
                </a:solidFill>
              </a:rPr>
              <a:t>Chairbreakers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02550" y="1625575"/>
            <a:ext cx="52368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Жанр: </a:t>
            </a:r>
            <a:r>
              <a:rPr lang="en-US" b="1" dirty="0" smtClean="0">
                <a:latin typeface="Roboto"/>
                <a:ea typeface="Roboto"/>
                <a:cs typeface="Roboto"/>
                <a:sym typeface="Roboto"/>
              </a:rPr>
              <a:t>top-down shooter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Суть: </a:t>
            </a: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нелегкие будни космического ремонтника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Сеттинг: далекий недружелюбный космос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Фича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dirty="0" err="1" smtClean="0">
                <a:latin typeface="Roboto"/>
                <a:ea typeface="Roboto"/>
                <a:cs typeface="Roboto"/>
                <a:sym typeface="Roboto"/>
              </a:rPr>
              <a:t>bizzare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Технологии разработки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" i="1" dirty="0">
                <a:latin typeface="Roboto"/>
                <a:ea typeface="Roboto"/>
                <a:cs typeface="Roboto"/>
                <a:sym typeface="Roboto"/>
              </a:rPr>
              <a:t>движок, язык, 2D/3D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): 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Unity 2D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4294967295"/>
          </p:nvPr>
        </p:nvSpPr>
        <p:spPr>
          <a:xfrm>
            <a:off x="463225" y="256050"/>
            <a:ext cx="3820200" cy="10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ОПИСАНИЕ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000" y="0"/>
            <a:ext cx="1277998" cy="9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63225" y="256050"/>
            <a:ext cx="2784900" cy="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КОМАНДА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311700" y="1825499"/>
            <a:ext cx="8520600" cy="122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Дмитрий Зайцев</a:t>
            </a: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game design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Артем Куженькин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game design</a:t>
            </a:r>
            <a:endParaRPr lang="ru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b="1" dirty="0" smtClean="0">
                <a:latin typeface="Roboto"/>
                <a:ea typeface="Roboto"/>
                <a:cs typeface="Roboto"/>
                <a:sym typeface="Roboto"/>
              </a:rPr>
              <a:t>Петр Лагун</a:t>
            </a:r>
            <a:r>
              <a:rPr lang="ru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unity developer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b="1" dirty="0" smtClean="0">
                <a:latin typeface="Roboto"/>
                <a:ea typeface="Roboto"/>
                <a:cs typeface="Roboto"/>
                <a:sym typeface="Roboto"/>
              </a:rPr>
              <a:t>Илья Кузнецов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wannabe unity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developer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 smtClean="0">
                <a:latin typeface="Roboto"/>
                <a:ea typeface="Roboto"/>
                <a:cs typeface="Roboto"/>
                <a:sym typeface="Roboto"/>
              </a:rPr>
              <a:t>Dranya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, artist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6000" y="0"/>
            <a:ext cx="1277998" cy="9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</Words>
  <Application>Microsoft Office PowerPoint</Application>
  <PresentationFormat>On-screen Show (16:9)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Oswald</vt:lpstr>
      <vt:lpstr>Roboto</vt:lpstr>
      <vt:lpstr>Average</vt:lpstr>
      <vt:lpstr>Slate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Пользователь Windows</cp:lastModifiedBy>
  <cp:revision>5</cp:revision>
  <dcterms:modified xsi:type="dcterms:W3CDTF">2018-01-26T17:45:21Z</dcterms:modified>
</cp:coreProperties>
</file>