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19AEE-C873-4BE7-B9C0-5651AD67EF1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028F0-7833-4D9D-BB50-D714257CF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77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D736-7BFD-4055-845E-86E42968F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CCC4B-C53B-4D48-BC69-A747E9ECE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E58AF-6449-4EA0-9ABC-B61CEA5F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BC83-AC22-4157-85D2-CBCCEE888CCC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3B63-B625-4F3C-A93A-90ECC58F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FE50-9C0C-47E0-96BE-1F77FC3D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6645-631B-48FF-BBE3-B16D47509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19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3D4E-4D33-48B5-AF6E-49C56703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B990B-9F3D-45C2-86A1-AE9BF6AC1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4F8C-3A6F-4969-9E4C-95525EF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BC83-AC22-4157-85D2-CBCCEE888CCC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28864-3F58-4517-8CB5-9117E365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1F1E-1DE9-47BD-A048-7B9A9A65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6645-631B-48FF-BBE3-B16D47509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7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61A87-6AF6-4BD9-87AC-8FDC87CF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4FCB-BCB8-4615-A6BA-27B461D7B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7884-DEB2-4647-9DA9-6493F1B5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BC83-AC22-4157-85D2-CBCCEE888CCC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EF0A5-ABF6-46FC-A525-528264A8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26FB-284B-4B22-BF7A-9BEA3D2A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6645-631B-48FF-BBE3-B16D47509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9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89B9-23D8-4AA7-96EC-329E2D62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D6B4-5613-404F-9D76-969604A8B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60285-5490-45B5-8721-439F3E85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BC83-AC22-4157-85D2-CBCCEE888CCC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13B5-18CE-4659-98B2-5859E347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7AAD-82B1-4886-8B56-06C2897E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6645-631B-48FF-BBE3-B16D47509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8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EF02-E374-4655-9B7B-FC95AF19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DBE0B-5245-46DB-9995-2D35D2995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63E3-A5A7-4BAE-8A72-A3B88444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BC83-AC22-4157-85D2-CBCCEE888CCC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227A1-6520-4F77-81B7-C68A8626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3784-20A8-45D2-8D09-DB2FD64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6645-631B-48FF-BBE3-B16D47509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6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16D5-B2BC-40D1-A3B2-DD4B837D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0A33-7023-4C6C-9B41-4024DF629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E6C58-9E64-4F1A-9B4F-AC306CFCB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8ABCD-8587-47E9-B034-091037EA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BC83-AC22-4157-85D2-CBCCEE888CCC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D117B-35F4-4A2B-8D9B-5AA959E6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C6519-ACDB-4D2B-B363-CAD59C2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6645-631B-48FF-BBE3-B16D47509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7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6B55-6B3F-47E6-9348-256FF2D2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207D3-A5B9-4C90-A7CA-113449ABC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21D71-0411-4241-AF43-30375D83C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10A11-966E-4C3B-A73D-0BE14832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F8E96-E02E-4EFD-8106-BC12500C9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A29C-5462-4203-9EB0-81030EB0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BC83-AC22-4157-85D2-CBCCEE888CCC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B0C3D-4B3F-4CF6-AEEB-00CEA3F8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C33EF-9E7A-4D5A-8A03-97BEFC44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6645-631B-48FF-BBE3-B16D47509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11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B072-7090-4DEB-816F-F542BAE6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1F3E2-7465-40F4-BFB5-EA86C30E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BC83-AC22-4157-85D2-CBCCEE888CCC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EA1C8-A4F8-4DF4-8891-00620141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A6B4B-B7E3-4CA8-978B-E7D9939B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6645-631B-48FF-BBE3-B16D47509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816C4-1BF1-4ED6-B2D0-385356D8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BC83-AC22-4157-85D2-CBCCEE888CCC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97E84-354A-4047-BE06-E0F76B20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B9E77-8871-434C-A5D5-79D8A4D3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6645-631B-48FF-BBE3-B16D47509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22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7B1E-7848-4310-8EBE-7ED0156A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C02F-F988-4264-ABE4-C22DA934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CB2B-59A2-4477-B90A-A0B856E9D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59A29-D5D9-44D8-A988-799F5E0B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BC83-AC22-4157-85D2-CBCCEE888CCC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68890-9B58-4240-B65B-9B4E5F0F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7838-8229-487E-9C7D-DC0AEADD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6645-631B-48FF-BBE3-B16D47509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D467-95E1-4D00-8121-98DABBE0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86F5A-4221-43E7-A647-26742FFDD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60E4F-8BE9-4E42-8B66-1D15DFB6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3A5D-0DFF-4DFD-87ED-C9279E45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BC83-AC22-4157-85D2-CBCCEE888CCC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73687-C84E-437D-88E8-5EFEA74F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1598F-9C94-4EBE-8C75-17788D6C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6645-631B-48FF-BBE3-B16D47509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05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C5661-6EA5-45A3-9C2B-1C1B2BAD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0B186-4B36-4DD1-83E1-F5A26433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CA6C-6A05-4C41-B0A1-4291AC970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BC83-AC22-4157-85D2-CBCCEE888CCC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E137-C728-4BD8-8268-4A15F3FE9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C3A6B-0295-45C0-8796-D6E3FAA39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96645-631B-48FF-BBE3-B16D47509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6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2506CD-9250-41B6-8227-81A451A68F51}"/>
              </a:ext>
            </a:extLst>
          </p:cNvPr>
          <p:cNvSpPr txBox="1"/>
          <p:nvPr/>
        </p:nvSpPr>
        <p:spPr>
          <a:xfrm>
            <a:off x="4208016" y="2299317"/>
            <a:ext cx="4651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23677-180E-44F6-8882-3ECC3BBC8291}"/>
              </a:ext>
            </a:extLst>
          </p:cNvPr>
          <p:cNvSpPr txBox="1"/>
          <p:nvPr/>
        </p:nvSpPr>
        <p:spPr>
          <a:xfrm>
            <a:off x="4208014" y="3350750"/>
            <a:ext cx="4651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DBDCF-22AF-4572-8984-A04A71FE1041}"/>
              </a:ext>
            </a:extLst>
          </p:cNvPr>
          <p:cNvSpPr txBox="1"/>
          <p:nvPr/>
        </p:nvSpPr>
        <p:spPr>
          <a:xfrm>
            <a:off x="4208015" y="4406284"/>
            <a:ext cx="4651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404EB-BD68-4A8C-AB0C-9A52F7EC3581}"/>
              </a:ext>
            </a:extLst>
          </p:cNvPr>
          <p:cNvSpPr txBox="1"/>
          <p:nvPr/>
        </p:nvSpPr>
        <p:spPr>
          <a:xfrm>
            <a:off x="2734322" y="2299317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87D47-2080-43A8-9542-6D996DD9AF38}"/>
              </a:ext>
            </a:extLst>
          </p:cNvPr>
          <p:cNvSpPr txBox="1"/>
          <p:nvPr/>
        </p:nvSpPr>
        <p:spPr>
          <a:xfrm>
            <a:off x="2734322" y="3350750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62DF4-A2F5-421B-8B79-4F3ECBE590F1}"/>
              </a:ext>
            </a:extLst>
          </p:cNvPr>
          <p:cNvSpPr txBox="1"/>
          <p:nvPr/>
        </p:nvSpPr>
        <p:spPr>
          <a:xfrm>
            <a:off x="2734322" y="4406284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65FA3229-B593-476A-8D3F-8CE2E4B2B5F2}"/>
              </a:ext>
            </a:extLst>
          </p:cNvPr>
          <p:cNvSpPr txBox="1"/>
          <p:nvPr/>
        </p:nvSpPr>
        <p:spPr>
          <a:xfrm>
            <a:off x="6060489" y="5512178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07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023E4-51E9-4495-BB0C-19698C74148F}"/>
              </a:ext>
            </a:extLst>
          </p:cNvPr>
          <p:cNvSpPr txBox="1"/>
          <p:nvPr/>
        </p:nvSpPr>
        <p:spPr>
          <a:xfrm>
            <a:off x="4879759" y="2965141"/>
            <a:ext cx="243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Fetching data from SMS and email account</a:t>
            </a:r>
            <a:endParaRPr lang="en-IN" dirty="0"/>
          </a:p>
        </p:txBody>
      </p:sp>
      <p:pic>
        <p:nvPicPr>
          <p:cNvPr id="4" name="Graphic 3" descr="Refresh RTL">
            <a:hlinkClick r:id="rId2" action="ppaction://hlinksldjump"/>
            <a:extLst>
              <a:ext uri="{FF2B5EF4-FFF2-40B4-BE49-F238E27FC236}">
                <a16:creationId xmlns:a16="http://schemas.microsoft.com/office/drawing/2014/main" id="{543050D6-8E64-41AA-9E5F-CD7A9319C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3560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0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77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9950FCB-FC5E-4C9D-88C7-FB7507412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67172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90644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98285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33158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54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3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3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4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89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4" descr="Floral Background">
            <a:extLst>
              <a:ext uri="{FF2B5EF4-FFF2-40B4-BE49-F238E27FC236}">
                <a16:creationId xmlns:a16="http://schemas.microsoft.com/office/drawing/2014/main" id="{006E6399-C31A-415E-A5A3-98DFB61565D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E07784C4-D7EA-4AE4-A804-FEB9C16D8A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419431"/>
              </p:ext>
            </p:extLst>
          </p:nvPr>
        </p:nvGraphicFramePr>
        <p:xfrm>
          <a:off x="609599" y="1298448"/>
          <a:ext cx="10972801" cy="5138739"/>
        </p:xfrm>
        <a:graphic>
          <a:graphicData uri="http://schemas.openxmlformats.org/drawingml/2006/table">
            <a:tbl>
              <a:tblPr firstRow="1" bandRow="1">
                <a:effectLst/>
                <a:tableStyleId>{C083E6E3-FA7D-4D7B-A595-EF9225AFEA82}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306295321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20735964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70019994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81939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691794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75542769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567545962"/>
                    </a:ext>
                  </a:extLst>
                </a:gridCol>
              </a:tblGrid>
              <a:tr h="40072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THURS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68986"/>
                  </a:ext>
                </a:extLst>
              </a:tr>
              <a:tr h="789669"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664643"/>
                  </a:ext>
                </a:extLst>
              </a:tr>
              <a:tr h="789669"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118622"/>
                  </a:ext>
                </a:extLst>
              </a:tr>
              <a:tr h="789669"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139655"/>
                  </a:ext>
                </a:extLst>
              </a:tr>
              <a:tr h="789669"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77665"/>
                  </a:ext>
                </a:extLst>
              </a:tr>
              <a:tr h="789669"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746606"/>
                  </a:ext>
                </a:extLst>
              </a:tr>
              <a:tr h="789669"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131348"/>
                  </a:ext>
                </a:extLst>
              </a:tr>
            </a:tbl>
          </a:graphicData>
        </a:graphic>
      </p:graphicFrame>
      <p:sp>
        <p:nvSpPr>
          <p:cNvPr id="8" name="Title 6">
            <a:extLst>
              <a:ext uri="{FF2B5EF4-FFF2-40B4-BE49-F238E27FC236}">
                <a16:creationId xmlns:a16="http://schemas.microsoft.com/office/drawing/2014/main" id="{377D6840-CDAC-43C1-92D3-86CD83CF8574}"/>
              </a:ext>
            </a:extLst>
          </p:cNvPr>
          <p:cNvSpPr txBox="1">
            <a:spLocks/>
          </p:cNvSpPr>
          <p:nvPr/>
        </p:nvSpPr>
        <p:spPr>
          <a:xfrm>
            <a:off x="609599" y="250179"/>
            <a:ext cx="2270236" cy="798090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Avenir Next LT Pro" panose="020B0504020202020204" pitchFamily="34" charset="77"/>
              </a:rPr>
              <a:t>05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5E538-30C7-4B1D-9F37-9E84AC866406}"/>
              </a:ext>
            </a:extLst>
          </p:cNvPr>
          <p:cNvSpPr/>
          <p:nvPr/>
        </p:nvSpPr>
        <p:spPr>
          <a:xfrm>
            <a:off x="6631618" y="3295835"/>
            <a:ext cx="266331" cy="266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FA985-28E3-4062-B990-19D1BF9D96CD}"/>
              </a:ext>
            </a:extLst>
          </p:cNvPr>
          <p:cNvSpPr txBox="1"/>
          <p:nvPr/>
        </p:nvSpPr>
        <p:spPr>
          <a:xfrm>
            <a:off x="5868140" y="3562165"/>
            <a:ext cx="1029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EMI for account </a:t>
            </a:r>
            <a:r>
              <a:rPr lang="en-US" sz="1100" dirty="0" err="1"/>
              <a:t>xxxx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9278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 Khandalkar</dc:creator>
  <cp:lastModifiedBy>Shreyas Khandalkar</cp:lastModifiedBy>
  <cp:revision>2</cp:revision>
  <dcterms:created xsi:type="dcterms:W3CDTF">2021-05-21T18:02:31Z</dcterms:created>
  <dcterms:modified xsi:type="dcterms:W3CDTF">2021-05-21T18:14:12Z</dcterms:modified>
</cp:coreProperties>
</file>