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5AD34-F6B1-4A6F-1CD8-18936D101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181862-4BCD-3F0E-E63E-786A8B80B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42FB8-6A01-08EB-23F4-9C245959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9E09C-8492-2B6D-F20B-CABA9D71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6DDFA-A387-AEA4-A381-8F519CE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1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FB273-CACE-A60A-5139-C4116AB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092A4-6F00-E7CA-F721-8CA67B3D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F9E1-B343-E566-0B9F-3BA43AA3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E40EA-B253-1138-7F2A-69599EBA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53196-1595-DCE8-7BB8-975B9F2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8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B7A8B2-4B70-F8BD-5A23-4745A38DF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CF285D-CDF3-ECD7-3A1A-37FA933E2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B34C5-BAE9-86DA-89AB-CDE0150E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D0E1E-83E4-8824-9355-8D8BE7DF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DFCA6-3FB0-2816-084E-769594C7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9A1C9-9C60-0E33-E9AD-F89FDA27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13948-D587-9804-1E45-C6CCFC50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22FE8-A3AC-344B-B67F-E60BD818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7C795-4906-CFF1-6016-D89B894E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405ED-B874-4597-0F00-1F2387B7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8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14966-C215-8839-7A9C-ED25BD25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302D0-A989-693A-0FD7-4EE0179C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91446-EE78-3F89-80F1-3ABDA295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74138-1B59-7C1C-F2A0-C675C82D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AE0B3-36BE-0585-98D7-44C617E7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6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94BF1-DDF4-BB9E-3E4A-DFB210BD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6AC38-4F17-8903-BB35-979290452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C461D-CB1E-02F3-0BAA-158F7709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FC2DE-64B8-A007-E7A8-F1CF4065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BDA2F-F07C-F835-4949-FA470BD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F1B8F-39B5-0BCE-98C8-43A35DFB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7DA54-7765-D35A-06F3-11AAE275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21981-053F-FD09-8AA8-95E663C4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C942E-9430-94C1-FF62-D67C8238C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086FA4-7215-341C-72D3-BE0A3DFE6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A251C4-7763-39D9-882A-65D56ADCA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20A259-D580-2C50-D059-A2FF1EF1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5CBE5-77D9-073C-77AE-ABBDF028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305C46-8042-BD21-A458-B4FB9A3C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0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A9A85-D72E-A7BB-42D6-1DF8C1D8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2CACF-4533-2897-3849-A753254A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B17AEB-491D-D113-6B7D-4A1D9D4E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845C12-6CF4-6073-F2CC-DC4D9F6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8AA7E7-D38F-C024-B817-D3D47D44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4B2B93-F39D-09B0-452D-206F92CA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AB851-BC64-CF18-08EA-4FF77A97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45F4C-2200-9024-3633-F9DBA1D4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BBDEA-45D0-1340-5508-4C176115E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20162-D12A-F9E2-93BA-E548513D2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E9579-EEFF-F01C-1AD9-0B4CD3E5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9C030-8186-25B2-15F1-EE477EEF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7FD0E-7C34-FB5E-D9E0-B2583215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C7F00-8699-F01A-B7FE-52FE17EF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FF6FFF-CC3C-C11C-9E77-82485F0D0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016B3-82A2-6635-32F3-EFD9E1C9F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13A53-A65C-0B9E-EC2D-AA186467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A926A-2968-BD02-D414-C598284D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88A57-5FBA-6DF0-FA76-F55E28BA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7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0DD766-69EC-9823-EF86-38E6DBFC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3E88E-61B4-F7FF-0503-F0C56277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DEEF5-26E4-078A-1D9C-2124B2A3D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DEEE9-9252-4A63-9B5C-33A16CEBAA7F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4098F-EDBF-6A5E-D29A-E36BAD00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03252-B36C-2082-FE6F-5519E289F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8A9B3-E399-47AD-B47A-11CE2FEE0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0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oQCRniWDy0?si=vpFBnwnVZTlKYeoJ" TargetMode="External"/><Relationship Id="rId2" Type="http://schemas.openxmlformats.org/officeDocument/2006/relationships/hyperlink" Target="https://youtu.be/uewg6lAT-Rg?si=FXd4uPOlP_Eu98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d-phd.tistory.com/63" TargetMode="External"/><Relationship Id="rId4" Type="http://schemas.openxmlformats.org/officeDocument/2006/relationships/hyperlink" Target="https://youtu.be/NJaZuqt839I?si=sd6SxMOJlmsv3iM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77513-18BC-DFA8-22A1-73B3434F0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LLM</a:t>
            </a:r>
            <a:r>
              <a:rPr lang="ko-KR" altLang="en-US" dirty="0"/>
              <a:t>을 이용한 나만의</a:t>
            </a:r>
            <a:br>
              <a:rPr lang="en-US" altLang="ko-KR" dirty="0"/>
            </a:br>
            <a:r>
              <a:rPr lang="ko-KR" altLang="en-US" dirty="0"/>
              <a:t>에이전트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3BE68-1734-CCE6-09F8-B69D066CE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실습 진행을 위한 사전 준비 사항</a:t>
            </a:r>
          </a:p>
        </p:txBody>
      </p:sp>
    </p:spTree>
    <p:extLst>
      <p:ext uri="{BB962C8B-B14F-4D97-AF65-F5344CB8AC3E}">
        <p14:creationId xmlns:p14="http://schemas.microsoft.com/office/powerpoint/2010/main" val="332947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AFFA7-C5F8-D194-1862-079D0E27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전 설치 프로그램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94018-1E70-F96F-0D8F-E7FC3677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교육에서는 오픈 모델을 활용할 계획입니다</a:t>
            </a:r>
            <a:r>
              <a:rPr lang="en-US" altLang="ko-KR" dirty="0"/>
              <a:t>. </a:t>
            </a:r>
            <a:r>
              <a:rPr lang="ko-KR" altLang="en-US" dirty="0"/>
              <a:t>프로그램 설치에 시간이 많이 걸리기 때문에 사전에 자료 확인하고 설치 부탁드립니다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실습 진행에 사용할 프로그램은 아래와 같습니다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Ollama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설치 영상 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~2</a:t>
            </a:r>
            <a:r>
              <a:rPr lang="ko-KR" altLang="en-US" dirty="0"/>
              <a:t>분 </a:t>
            </a:r>
            <a:r>
              <a:rPr lang="en-US" altLang="ko-KR" dirty="0"/>
              <a:t>40</a:t>
            </a:r>
            <a:r>
              <a:rPr lang="ko-KR" altLang="en-US" dirty="0"/>
              <a:t>초까지 시청</a:t>
            </a:r>
            <a:r>
              <a:rPr lang="en-US" altLang="ko-KR" dirty="0"/>
              <a:t>): </a:t>
            </a:r>
            <a:r>
              <a:rPr lang="en-US" altLang="ko-KR" dirty="0">
                <a:hlinkClick r:id="rId2"/>
              </a:rPr>
              <a:t>https://youtu.be/uewg6lAT-Rg?si=FXd4uPOlP_Eu98q5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Anaconda (</a:t>
            </a:r>
            <a:r>
              <a:rPr lang="en-US" altLang="ko-KR" dirty="0" err="1"/>
              <a:t>jupyter</a:t>
            </a:r>
            <a:r>
              <a:rPr lang="en-US" altLang="ko-KR" dirty="0"/>
              <a:t> notebook): </a:t>
            </a:r>
            <a:r>
              <a:rPr lang="ko-KR" altLang="en-US" dirty="0"/>
              <a:t>기관에서는 유료 사용으로 전환되어서 무료 버전인 </a:t>
            </a:r>
            <a:r>
              <a:rPr lang="en-US" altLang="ko-KR" dirty="0" err="1"/>
              <a:t>miniconda</a:t>
            </a:r>
            <a:r>
              <a:rPr lang="en-US" altLang="ko-KR" dirty="0"/>
              <a:t> </a:t>
            </a:r>
            <a:r>
              <a:rPr lang="ko-KR" altLang="en-US" dirty="0"/>
              <a:t>사용을 추천합니다</a:t>
            </a:r>
            <a:r>
              <a:rPr lang="en-US" altLang="ko-KR"/>
              <a:t>.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https://youtu.be/1oQCRniWDy0?si=vpFBnwnVZTlKYeoJ</a:t>
            </a:r>
            <a:r>
              <a:rPr lang="en-US" altLang="ko-KR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https://youtu.be/NJaZuqt839I?si=sd6SxMOJlmsv3iM8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AnythingLLM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https://good-phd.tistory.com/63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39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23430-E7C6-EC6A-C465-CCF6558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내용 간략한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CA4E7-7873-DE2E-FB95-7CB78846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에서 </a:t>
            </a:r>
            <a:r>
              <a:rPr lang="en-US" altLang="ko-KR" dirty="0" err="1"/>
              <a:t>ollama</a:t>
            </a:r>
            <a:r>
              <a:rPr lang="ko-KR" altLang="en-US" dirty="0"/>
              <a:t> </a:t>
            </a:r>
            <a:r>
              <a:rPr lang="en-US" altLang="ko-KR" dirty="0"/>
              <a:t>(gemma3:4b)</a:t>
            </a:r>
            <a:r>
              <a:rPr lang="ko-KR" altLang="en-US" dirty="0"/>
              <a:t>모델 이용해서 이미지 분석 요청하기 </a:t>
            </a:r>
            <a:r>
              <a:rPr lang="en-US" altLang="ko-KR" dirty="0"/>
              <a:t>(</a:t>
            </a:r>
            <a:r>
              <a:rPr lang="ko-KR" altLang="en-US" dirty="0"/>
              <a:t>스크린샷에 있는 텍스트 잘 읽는지 테스트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Crewai</a:t>
            </a:r>
            <a:r>
              <a:rPr lang="ko-KR" altLang="en-US" dirty="0"/>
              <a:t>를 이용해서 멀티 에이전트 만들어보기</a:t>
            </a:r>
            <a:r>
              <a:rPr lang="en-US" altLang="ko-KR" dirty="0"/>
              <a:t>. (</a:t>
            </a:r>
            <a:r>
              <a:rPr lang="ko-KR" altLang="en-US" dirty="0"/>
              <a:t>모델</a:t>
            </a:r>
            <a:r>
              <a:rPr lang="en-US" altLang="ko-KR" dirty="0"/>
              <a:t>: qwen3:0.5b, </a:t>
            </a:r>
            <a:r>
              <a:rPr lang="ko-KR" altLang="en-US" dirty="0"/>
              <a:t>약물 구조 분석 에이전트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AnythingLLM</a:t>
            </a:r>
            <a:r>
              <a:rPr lang="ko-KR" altLang="en-US" dirty="0"/>
              <a:t>을 이용한 </a:t>
            </a:r>
            <a:r>
              <a:rPr lang="en-US" altLang="ko-KR" dirty="0"/>
              <a:t>RAG </a:t>
            </a:r>
            <a:r>
              <a:rPr lang="ko-KR" altLang="en-US" dirty="0"/>
              <a:t>만들어보기 </a:t>
            </a:r>
            <a:r>
              <a:rPr lang="en-US" altLang="ko-KR" dirty="0"/>
              <a:t>(</a:t>
            </a:r>
            <a:r>
              <a:rPr lang="ko-KR" altLang="en-US" dirty="0"/>
              <a:t>시간이 충분하면 진행하고</a:t>
            </a:r>
            <a:r>
              <a:rPr lang="en-US" altLang="ko-KR" dirty="0"/>
              <a:t>, </a:t>
            </a:r>
            <a:r>
              <a:rPr lang="ko-KR" altLang="en-US" dirty="0"/>
              <a:t>시간이 부족하면 블로그 교육 자료로 갈음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28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180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LLM을 이용한 나만의 에이전트 만들기</vt:lpstr>
      <vt:lpstr>실습 전 설치 프로그램</vt:lpstr>
      <vt:lpstr>실습 내용 간략한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LLM을 이용한 나만의 에이전트 만들기</dc:title>
  <dc:creator>HyunKil Shin</dc:creator>
  <cp:lastModifiedBy>HyunKil Shin</cp:lastModifiedBy>
  <cp:revision>8</cp:revision>
  <dcterms:created xsi:type="dcterms:W3CDTF">2025-09-23T03:40:03Z</dcterms:created>
  <dcterms:modified xsi:type="dcterms:W3CDTF">2025-09-26T03:45:58Z</dcterms:modified>
</cp:coreProperties>
</file>