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C65F-06FE-4722-84F2-1FF4DF723D98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455-9DCF-4A65-BFEA-A1855125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6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C65F-06FE-4722-84F2-1FF4DF723D98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455-9DCF-4A65-BFEA-A1855125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C65F-06FE-4722-84F2-1FF4DF723D98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455-9DCF-4A65-BFEA-A1855125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1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C65F-06FE-4722-84F2-1FF4DF723D98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455-9DCF-4A65-BFEA-A1855125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0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C65F-06FE-4722-84F2-1FF4DF723D98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455-9DCF-4A65-BFEA-A1855125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0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C65F-06FE-4722-84F2-1FF4DF723D98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455-9DCF-4A65-BFEA-A1855125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5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C65F-06FE-4722-84F2-1FF4DF723D98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455-9DCF-4A65-BFEA-A1855125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8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C65F-06FE-4722-84F2-1FF4DF723D98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455-9DCF-4A65-BFEA-A1855125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4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C65F-06FE-4722-84F2-1FF4DF723D98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455-9DCF-4A65-BFEA-A1855125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1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C65F-06FE-4722-84F2-1FF4DF723D98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455-9DCF-4A65-BFEA-A1855125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3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C65F-06FE-4722-84F2-1FF4DF723D98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455-9DCF-4A65-BFEA-A1855125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3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DC65F-06FE-4722-84F2-1FF4DF723D98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9F455-9DCF-4A65-BFEA-A1855125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05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Щкебток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err="1" smtClean="0"/>
              <a:t>shkebtok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2429" y="471378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Над проектом работали 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38123" y="4688845"/>
            <a:ext cx="33167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Матвей Ануфриев </a:t>
            </a:r>
          </a:p>
          <a:p>
            <a:r>
              <a:rPr lang="ru-RU" sz="2400" dirty="0" smtClean="0"/>
              <a:t>Максим Никитин </a:t>
            </a:r>
          </a:p>
          <a:p>
            <a:r>
              <a:rPr lang="ru-RU" sz="2400" dirty="0" smtClean="0"/>
              <a:t>Алексей Ушаков </a:t>
            </a:r>
          </a:p>
          <a:p>
            <a:r>
              <a:rPr lang="ru-RU" sz="2400" dirty="0" smtClean="0"/>
              <a:t>Федор </a:t>
            </a:r>
            <a:r>
              <a:rPr lang="ru-RU" sz="2400" dirty="0" err="1" smtClean="0"/>
              <a:t>Маркасов</a:t>
            </a:r>
            <a:r>
              <a:rPr lang="ru-RU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277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Наша идея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0589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Мы вдохновились китайским приложением </a:t>
            </a:r>
            <a:r>
              <a:rPr lang="en-US" dirty="0" err="1" smtClean="0"/>
              <a:t>TikTok</a:t>
            </a:r>
            <a:r>
              <a:rPr lang="ru-RU" dirty="0" smtClean="0"/>
              <a:t>, но наш проект </a:t>
            </a:r>
            <a:r>
              <a:rPr lang="en-US" dirty="0" err="1" smtClean="0"/>
              <a:t>ShkebTok</a:t>
            </a:r>
            <a:r>
              <a:rPr lang="en-US" dirty="0" smtClean="0"/>
              <a:t> </a:t>
            </a:r>
            <a:r>
              <a:rPr lang="ru-RU" dirty="0" smtClean="0"/>
              <a:t>не является копией – это самостоятельное </a:t>
            </a:r>
            <a:r>
              <a:rPr lang="ru-RU" dirty="0" smtClean="0"/>
              <a:t>приложение, </a:t>
            </a:r>
            <a:r>
              <a:rPr lang="ru-RU" dirty="0" smtClean="0"/>
              <a:t>работающее с помощью нашей собственной валюты </a:t>
            </a:r>
            <a:r>
              <a:rPr lang="en-US" dirty="0" err="1" smtClean="0"/>
              <a:t>ShkebCoin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217920" y="1027906"/>
            <a:ext cx="5361709" cy="5361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7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Подробнее обо всем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5872"/>
            <a:ext cx="5130338" cy="4351338"/>
          </a:xfrm>
        </p:spPr>
        <p:txBody>
          <a:bodyPr/>
          <a:lstStyle/>
          <a:p>
            <a:r>
              <a:rPr lang="ru-RU" dirty="0" smtClean="0"/>
              <a:t>Наш проект работает на </a:t>
            </a:r>
            <a:r>
              <a:rPr lang="en-US" dirty="0" err="1" smtClean="0"/>
              <a:t>ShkebCoin</a:t>
            </a:r>
            <a:r>
              <a:rPr lang="ru-RU" dirty="0" smtClean="0"/>
              <a:t>. </a:t>
            </a:r>
            <a:r>
              <a:rPr lang="en-US" dirty="0" err="1" smtClean="0"/>
              <a:t>ShkebCoin</a:t>
            </a:r>
            <a:r>
              <a:rPr lang="ru-RU" dirty="0" smtClean="0"/>
              <a:t> – это </a:t>
            </a:r>
            <a:r>
              <a:rPr lang="en-US" dirty="0" smtClean="0"/>
              <a:t>coin </a:t>
            </a:r>
            <a:r>
              <a:rPr lang="ru-RU" dirty="0" smtClean="0"/>
              <a:t>разработанный нами для </a:t>
            </a:r>
            <a:r>
              <a:rPr lang="ru-RU" dirty="0" smtClean="0"/>
              <a:t>приложения, как самостоятельная валюта, опирающаяся на эфир </a:t>
            </a:r>
            <a:r>
              <a:rPr lang="ru-RU" dirty="0" smtClean="0"/>
              <a:t>и в дальнейшем мы можем развить целую инфраструктуру.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17920" y="1027906"/>
            <a:ext cx="5361709" cy="5361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5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Внутреннее устройство проекта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56265" cy="4351338"/>
          </a:xfrm>
        </p:spPr>
        <p:txBody>
          <a:bodyPr/>
          <a:lstStyle/>
          <a:p>
            <a:r>
              <a:rPr lang="ru-RU" dirty="0" smtClean="0"/>
              <a:t>Пользователь арендует аккаунт за 10000 </a:t>
            </a:r>
            <a:r>
              <a:rPr lang="en-US" dirty="0" err="1" smtClean="0"/>
              <a:t>ShkebCoin</a:t>
            </a:r>
            <a:r>
              <a:rPr lang="en-US" dirty="0" smtClean="0"/>
              <a:t> </a:t>
            </a:r>
            <a:r>
              <a:rPr lang="ru-RU" dirty="0" smtClean="0"/>
              <a:t>на неделю, на аккаунте есть 1000 </a:t>
            </a:r>
            <a:r>
              <a:rPr lang="en-US" dirty="0" err="1" smtClean="0"/>
              <a:t>ShkebCoin</a:t>
            </a:r>
            <a:r>
              <a:rPr lang="ru-RU" dirty="0" smtClean="0"/>
              <a:t>, для того чтобы выложить видео с баланса аккаунта снимается 100 </a:t>
            </a:r>
            <a:r>
              <a:rPr lang="en-US" dirty="0" err="1" smtClean="0"/>
              <a:t>ShkebCoin</a:t>
            </a:r>
            <a:r>
              <a:rPr lang="ru-RU" dirty="0" smtClean="0"/>
              <a:t>. Баланс можно получить за </a:t>
            </a:r>
            <a:r>
              <a:rPr lang="ru-RU" dirty="0" smtClean="0"/>
              <a:t>про</a:t>
            </a:r>
            <a:r>
              <a:rPr lang="ru-RU" dirty="0" smtClean="0"/>
              <a:t>смотр видео, за одно видео вы получите 1 </a:t>
            </a:r>
            <a:r>
              <a:rPr lang="en-US" dirty="0" err="1" smtClean="0"/>
              <a:t>ShkebCoin</a:t>
            </a:r>
            <a:r>
              <a:rPr lang="ru-RU" dirty="0" smtClean="0"/>
              <a:t>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294" y="2485505"/>
            <a:ext cx="4651344" cy="261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0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Подробности приложения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136" y="1945179"/>
            <a:ext cx="6699886" cy="39792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64581" y="2642141"/>
            <a:ext cx="411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</a:t>
            </a:r>
            <a:r>
              <a:rPr lang="ru-RU" dirty="0" smtClean="0"/>
              <a:t>ренда аккаунта: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Проверка на наличие аккаунта у пользователя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Проверка существования аккаунта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Проверка баланса аккаунта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Передача </a:t>
            </a:r>
            <a:r>
              <a:rPr lang="ru-RU" dirty="0" err="1" smtClean="0"/>
              <a:t>токена</a:t>
            </a:r>
            <a:r>
              <a:rPr lang="ru-RU" dirty="0" smtClean="0"/>
              <a:t> арендатору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Оплата аккаунта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Передача администратору </a:t>
            </a:r>
            <a:r>
              <a:rPr lang="ru-RU" dirty="0" err="1" smtClean="0"/>
              <a:t>коммисии</a:t>
            </a:r>
            <a:r>
              <a:rPr lang="ru-R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365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Ссылка на проект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https://github.com/etty298/Smart_Contract/blob/main/ShkebTok.sol</a:t>
            </a:r>
          </a:p>
        </p:txBody>
      </p:sp>
    </p:spTree>
    <p:extLst>
      <p:ext uri="{BB962C8B-B14F-4D97-AF65-F5344CB8AC3E}">
        <p14:creationId xmlns:p14="http://schemas.microsoft.com/office/powerpoint/2010/main" val="416452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155</Words>
  <Application>Microsoft Office PowerPoint</Application>
  <PresentationFormat>Widescreen</PresentationFormat>
  <Paragraphs>22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Щкебток (shkebtok)</vt:lpstr>
      <vt:lpstr>Наша идея </vt:lpstr>
      <vt:lpstr>Подробнее обо всем </vt:lpstr>
      <vt:lpstr>Внутреннее устройство проекта </vt:lpstr>
      <vt:lpstr>Подробности приложения</vt:lpstr>
      <vt:lpstr>Ссылка на проект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Щкебток (shkebtok)</dc:title>
  <dc:creator>GsomUser</dc:creator>
  <cp:lastModifiedBy>GsomUser</cp:lastModifiedBy>
  <cp:revision>12</cp:revision>
  <dcterms:created xsi:type="dcterms:W3CDTF">2023-06-07T07:44:02Z</dcterms:created>
  <dcterms:modified xsi:type="dcterms:W3CDTF">2023-06-09T10:08:33Z</dcterms:modified>
</cp:coreProperties>
</file>