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2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C65F-06FE-4722-84F2-1FF4DF723D9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y298/Smart_Contract/blob/main/ShkebTok.s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Щкебток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err="1" smtClean="0"/>
              <a:t>shkebtok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2429" y="471378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Над проектом работали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8123" y="4688845"/>
            <a:ext cx="3316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Матвей Ануфриев </a:t>
            </a:r>
          </a:p>
          <a:p>
            <a:r>
              <a:rPr lang="ru-RU" sz="2400" dirty="0" smtClean="0"/>
              <a:t>Максим Никитин </a:t>
            </a:r>
          </a:p>
          <a:p>
            <a:r>
              <a:rPr lang="ru-RU" sz="2400" dirty="0" smtClean="0"/>
              <a:t>Алексей Ушаков </a:t>
            </a:r>
          </a:p>
          <a:p>
            <a:r>
              <a:rPr lang="ru-RU" sz="2400" dirty="0" smtClean="0"/>
              <a:t>Федор </a:t>
            </a:r>
            <a:r>
              <a:rPr lang="ru-RU" sz="2400" dirty="0" err="1" smtClean="0"/>
              <a:t>Маркасов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7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идея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589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вдохновились китайским приложением </a:t>
            </a:r>
            <a:r>
              <a:rPr lang="en-US" dirty="0" err="1" smtClean="0"/>
              <a:t>TikTok</a:t>
            </a:r>
            <a:r>
              <a:rPr lang="ru-RU" dirty="0" smtClean="0"/>
              <a:t>, но наш проект </a:t>
            </a:r>
            <a:r>
              <a:rPr lang="en-US" dirty="0" err="1" smtClean="0"/>
              <a:t>ShkebTok</a:t>
            </a:r>
            <a:r>
              <a:rPr lang="en-US" dirty="0" smtClean="0"/>
              <a:t> </a:t>
            </a:r>
            <a:r>
              <a:rPr lang="ru-RU" dirty="0" smtClean="0"/>
              <a:t>не является копией – это самостоятельное приложение, работающее с помощью нашей собственной валюты </a:t>
            </a:r>
            <a:r>
              <a:rPr lang="en-US" dirty="0" err="1" smtClean="0"/>
              <a:t>ShkebCoin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29" y="961497"/>
            <a:ext cx="509658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обо </a:t>
            </a:r>
            <a:r>
              <a:rPr lang="ru-RU" dirty="0" smtClean="0"/>
              <a:t>всем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872"/>
            <a:ext cx="5130338" cy="4351338"/>
          </a:xfrm>
        </p:spPr>
        <p:txBody>
          <a:bodyPr/>
          <a:lstStyle/>
          <a:p>
            <a:r>
              <a:rPr lang="ru-RU" dirty="0" smtClean="0"/>
              <a:t>Наш проект работает на </a:t>
            </a:r>
            <a:r>
              <a:rPr lang="en-US" dirty="0" err="1" smtClean="0"/>
              <a:t>ShkebCoin</a:t>
            </a:r>
            <a:r>
              <a:rPr lang="ru-RU" dirty="0" smtClean="0"/>
              <a:t>. </a:t>
            </a:r>
            <a:r>
              <a:rPr lang="en-US" dirty="0" err="1" smtClean="0"/>
              <a:t>ShkebCoin</a:t>
            </a:r>
            <a:r>
              <a:rPr lang="ru-RU" dirty="0" smtClean="0"/>
              <a:t> – это </a:t>
            </a:r>
            <a:r>
              <a:rPr lang="en-US" dirty="0" smtClean="0"/>
              <a:t>coin </a:t>
            </a:r>
            <a:r>
              <a:rPr lang="ru-RU" dirty="0" smtClean="0"/>
              <a:t>разработанный нами для приложения, как самостоятельная валюта, опирающаяся на эфир и в дальнейшем мы можем развить целую инфраструктуру.</a:t>
            </a:r>
            <a:endParaRPr lang="en-US" dirty="0"/>
          </a:p>
        </p:txBody>
      </p:sp>
      <p:sp>
        <p:nvSpPr>
          <p:cNvPr id="4" name="AutoShape 2" descr="blob:https://web.telegram.org/321b4e30-8a8a-434e-8701-a6d9049864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34" y="965346"/>
            <a:ext cx="4829232" cy="48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Внутреннее устройство проекта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6265" cy="4351338"/>
          </a:xfrm>
        </p:spPr>
        <p:txBody>
          <a:bodyPr/>
          <a:lstStyle/>
          <a:p>
            <a:r>
              <a:rPr lang="ru-RU" dirty="0" smtClean="0"/>
              <a:t>Пользователь арендует аккаунт за 10000 </a:t>
            </a:r>
            <a:r>
              <a:rPr lang="en-US" dirty="0" err="1" smtClean="0"/>
              <a:t>ShkebCoin</a:t>
            </a:r>
            <a:r>
              <a:rPr lang="en-US" dirty="0" smtClean="0"/>
              <a:t> </a:t>
            </a:r>
            <a:r>
              <a:rPr lang="ru-RU" dirty="0" smtClean="0"/>
              <a:t>на неделю, на аккаунте есть 1000 </a:t>
            </a:r>
            <a:r>
              <a:rPr lang="en-US" dirty="0" err="1" smtClean="0"/>
              <a:t>ShkebCoin</a:t>
            </a:r>
            <a:r>
              <a:rPr lang="ru-RU" dirty="0" smtClean="0"/>
              <a:t>, для того чтобы выложить видео с баланса аккаунта снимается 100 </a:t>
            </a:r>
            <a:r>
              <a:rPr lang="en-US" dirty="0" err="1" smtClean="0"/>
              <a:t>ShkebCoin</a:t>
            </a:r>
            <a:r>
              <a:rPr lang="ru-RU" dirty="0" smtClean="0"/>
              <a:t>. Баланс можно получить за просмотр видео, за одно видео вы получите 1 </a:t>
            </a:r>
            <a:r>
              <a:rPr lang="en-US" dirty="0" err="1" smtClean="0"/>
              <a:t>ShkebCoin</a:t>
            </a:r>
            <a:r>
              <a:rPr lang="ru-RU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94" y="2485505"/>
            <a:ext cx="4651344" cy="2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Подробности приложения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4581" y="2642141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</a:t>
            </a:r>
            <a:r>
              <a:rPr lang="ru-RU" dirty="0" smtClean="0"/>
              <a:t>ренда аккаунта: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на наличие аккаунта у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существования аккаунта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баланса аккаунта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Передача </a:t>
            </a:r>
            <a:r>
              <a:rPr lang="ru-RU" dirty="0" err="1" smtClean="0"/>
              <a:t>токена</a:t>
            </a:r>
            <a:r>
              <a:rPr lang="ru-RU" dirty="0" smtClean="0"/>
              <a:t> арендатору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Оплата аккаунта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Передача администратору </a:t>
            </a:r>
            <a:r>
              <a:rPr lang="ru-RU" dirty="0" err="1" smtClean="0"/>
              <a:t>коммисии</a:t>
            </a:r>
            <a:r>
              <a:rPr lang="ru-RU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1825625"/>
            <a:ext cx="7026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проект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github.com/etty298/Smart_Contract/blob/main/ShkebTok.sol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https://github.com/shkeb/schebka_blockchain/blob/main/shkebe%20oclep%20ot%20tikitoka.sol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2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158</Words>
  <Application>Microsoft Office PowerPoint</Application>
  <PresentationFormat>Widescreen</PresentationFormat>
  <Paragraphs>23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Щкебток (shkebtok)</vt:lpstr>
      <vt:lpstr>Наша идея </vt:lpstr>
      <vt:lpstr>Подробнее обо всем</vt:lpstr>
      <vt:lpstr>Внутреннее устройство проекта </vt:lpstr>
      <vt:lpstr>Подробности приложения</vt:lpstr>
      <vt:lpstr>Ссылка на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Щкебток (shkebtok)</dc:title>
  <dc:creator>GsomUser</dc:creator>
  <cp:lastModifiedBy>GsomUser</cp:lastModifiedBy>
  <cp:revision>15</cp:revision>
  <dcterms:created xsi:type="dcterms:W3CDTF">2023-06-07T07:44:02Z</dcterms:created>
  <dcterms:modified xsi:type="dcterms:W3CDTF">2023-06-13T08:45:07Z</dcterms:modified>
</cp:coreProperties>
</file>